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Lst>
  <p:sldSz cx="10083800" cy="142494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53479" rtl="0" fontAlgn="auto" latinLnBrk="0" hangingPunct="0">
      <a:lnSpc>
        <a:spcPct val="100000"/>
      </a:lnSpc>
      <a:spcBef>
        <a:spcPts val="0"/>
      </a:spcBef>
      <a:spcAft>
        <a:spcPts val="0"/>
      </a:spcAft>
      <a:buClrTx/>
      <a:buSzTx/>
      <a:buFontTx/>
      <a:buNone/>
      <a:tabLst/>
      <a:defRPr b="1" baseline="0" cap="none" i="0" spc="0" strike="noStrike" sz="3400" u="none" kumimoji="0" normalizeH="0">
        <a:ln>
          <a:noFill/>
        </a:ln>
        <a:solidFill>
          <a:srgbClr val="000000"/>
        </a:solidFill>
        <a:effectLst/>
        <a:uFillTx/>
        <a:latin typeface="Helvetica Neue"/>
        <a:ea typeface="Helvetica Neue"/>
        <a:cs typeface="Helvetica Neue"/>
        <a:sym typeface="Helvetica Neue"/>
      </a:defRPr>
    </a:lvl1pPr>
    <a:lvl2pPr marL="0" marR="0" indent="457200" algn="ctr" defTabSz="853479" rtl="0" fontAlgn="auto" latinLnBrk="0" hangingPunct="0">
      <a:lnSpc>
        <a:spcPct val="100000"/>
      </a:lnSpc>
      <a:spcBef>
        <a:spcPts val="0"/>
      </a:spcBef>
      <a:spcAft>
        <a:spcPts val="0"/>
      </a:spcAft>
      <a:buClrTx/>
      <a:buSzTx/>
      <a:buFontTx/>
      <a:buNone/>
      <a:tabLst/>
      <a:defRPr b="1" baseline="0" cap="none" i="0" spc="0" strike="noStrike" sz="3400" u="none" kumimoji="0" normalizeH="0">
        <a:ln>
          <a:noFill/>
        </a:ln>
        <a:solidFill>
          <a:srgbClr val="000000"/>
        </a:solidFill>
        <a:effectLst/>
        <a:uFillTx/>
        <a:latin typeface="Helvetica Neue"/>
        <a:ea typeface="Helvetica Neue"/>
        <a:cs typeface="Helvetica Neue"/>
        <a:sym typeface="Helvetica Neue"/>
      </a:defRPr>
    </a:lvl2pPr>
    <a:lvl3pPr marL="0" marR="0" indent="914400" algn="ctr" defTabSz="853479" rtl="0" fontAlgn="auto" latinLnBrk="0" hangingPunct="0">
      <a:lnSpc>
        <a:spcPct val="100000"/>
      </a:lnSpc>
      <a:spcBef>
        <a:spcPts val="0"/>
      </a:spcBef>
      <a:spcAft>
        <a:spcPts val="0"/>
      </a:spcAft>
      <a:buClrTx/>
      <a:buSzTx/>
      <a:buFontTx/>
      <a:buNone/>
      <a:tabLst/>
      <a:defRPr b="1" baseline="0" cap="none" i="0" spc="0" strike="noStrike" sz="3400" u="none" kumimoji="0" normalizeH="0">
        <a:ln>
          <a:noFill/>
        </a:ln>
        <a:solidFill>
          <a:srgbClr val="000000"/>
        </a:solidFill>
        <a:effectLst/>
        <a:uFillTx/>
        <a:latin typeface="Helvetica Neue"/>
        <a:ea typeface="Helvetica Neue"/>
        <a:cs typeface="Helvetica Neue"/>
        <a:sym typeface="Helvetica Neue"/>
      </a:defRPr>
    </a:lvl3pPr>
    <a:lvl4pPr marL="0" marR="0" indent="1371600" algn="ctr" defTabSz="853479" rtl="0" fontAlgn="auto" latinLnBrk="0" hangingPunct="0">
      <a:lnSpc>
        <a:spcPct val="100000"/>
      </a:lnSpc>
      <a:spcBef>
        <a:spcPts val="0"/>
      </a:spcBef>
      <a:spcAft>
        <a:spcPts val="0"/>
      </a:spcAft>
      <a:buClrTx/>
      <a:buSzTx/>
      <a:buFontTx/>
      <a:buNone/>
      <a:tabLst/>
      <a:defRPr b="1" baseline="0" cap="none" i="0" spc="0" strike="noStrike" sz="3400" u="none" kumimoji="0" normalizeH="0">
        <a:ln>
          <a:noFill/>
        </a:ln>
        <a:solidFill>
          <a:srgbClr val="000000"/>
        </a:solidFill>
        <a:effectLst/>
        <a:uFillTx/>
        <a:latin typeface="Helvetica Neue"/>
        <a:ea typeface="Helvetica Neue"/>
        <a:cs typeface="Helvetica Neue"/>
        <a:sym typeface="Helvetica Neue"/>
      </a:defRPr>
    </a:lvl4pPr>
    <a:lvl5pPr marL="0" marR="0" indent="1828800" algn="ctr" defTabSz="853479" rtl="0" fontAlgn="auto" latinLnBrk="0" hangingPunct="0">
      <a:lnSpc>
        <a:spcPct val="100000"/>
      </a:lnSpc>
      <a:spcBef>
        <a:spcPts val="0"/>
      </a:spcBef>
      <a:spcAft>
        <a:spcPts val="0"/>
      </a:spcAft>
      <a:buClrTx/>
      <a:buSzTx/>
      <a:buFontTx/>
      <a:buNone/>
      <a:tabLst/>
      <a:defRPr b="1" baseline="0" cap="none" i="0" spc="0" strike="noStrike" sz="3400" u="none" kumimoji="0" normalizeH="0">
        <a:ln>
          <a:noFill/>
        </a:ln>
        <a:solidFill>
          <a:srgbClr val="000000"/>
        </a:solidFill>
        <a:effectLst/>
        <a:uFillTx/>
        <a:latin typeface="Helvetica Neue"/>
        <a:ea typeface="Helvetica Neue"/>
        <a:cs typeface="Helvetica Neue"/>
        <a:sym typeface="Helvetica Neue"/>
      </a:defRPr>
    </a:lvl5pPr>
    <a:lvl6pPr marL="0" marR="0" indent="2286000" algn="ctr" defTabSz="853479" rtl="0" fontAlgn="auto" latinLnBrk="0" hangingPunct="0">
      <a:lnSpc>
        <a:spcPct val="100000"/>
      </a:lnSpc>
      <a:spcBef>
        <a:spcPts val="0"/>
      </a:spcBef>
      <a:spcAft>
        <a:spcPts val="0"/>
      </a:spcAft>
      <a:buClrTx/>
      <a:buSzTx/>
      <a:buFontTx/>
      <a:buNone/>
      <a:tabLst/>
      <a:defRPr b="1" baseline="0" cap="none" i="0" spc="0" strike="noStrike" sz="3400" u="none" kumimoji="0" normalizeH="0">
        <a:ln>
          <a:noFill/>
        </a:ln>
        <a:solidFill>
          <a:srgbClr val="000000"/>
        </a:solidFill>
        <a:effectLst/>
        <a:uFillTx/>
        <a:latin typeface="Helvetica Neue"/>
        <a:ea typeface="Helvetica Neue"/>
        <a:cs typeface="Helvetica Neue"/>
        <a:sym typeface="Helvetica Neue"/>
      </a:defRPr>
    </a:lvl6pPr>
    <a:lvl7pPr marL="0" marR="0" indent="2743200" algn="ctr" defTabSz="853479" rtl="0" fontAlgn="auto" latinLnBrk="0" hangingPunct="0">
      <a:lnSpc>
        <a:spcPct val="100000"/>
      </a:lnSpc>
      <a:spcBef>
        <a:spcPts val="0"/>
      </a:spcBef>
      <a:spcAft>
        <a:spcPts val="0"/>
      </a:spcAft>
      <a:buClrTx/>
      <a:buSzTx/>
      <a:buFontTx/>
      <a:buNone/>
      <a:tabLst/>
      <a:defRPr b="1" baseline="0" cap="none" i="0" spc="0" strike="noStrike" sz="3400" u="none" kumimoji="0" normalizeH="0">
        <a:ln>
          <a:noFill/>
        </a:ln>
        <a:solidFill>
          <a:srgbClr val="000000"/>
        </a:solidFill>
        <a:effectLst/>
        <a:uFillTx/>
        <a:latin typeface="Helvetica Neue"/>
        <a:ea typeface="Helvetica Neue"/>
        <a:cs typeface="Helvetica Neue"/>
        <a:sym typeface="Helvetica Neue"/>
      </a:defRPr>
    </a:lvl7pPr>
    <a:lvl8pPr marL="0" marR="0" indent="3200400" algn="ctr" defTabSz="853479" rtl="0" fontAlgn="auto" latinLnBrk="0" hangingPunct="0">
      <a:lnSpc>
        <a:spcPct val="100000"/>
      </a:lnSpc>
      <a:spcBef>
        <a:spcPts val="0"/>
      </a:spcBef>
      <a:spcAft>
        <a:spcPts val="0"/>
      </a:spcAft>
      <a:buClrTx/>
      <a:buSzTx/>
      <a:buFontTx/>
      <a:buNone/>
      <a:tabLst/>
      <a:defRPr b="1" baseline="0" cap="none" i="0" spc="0" strike="noStrike" sz="3400" u="none" kumimoji="0" normalizeH="0">
        <a:ln>
          <a:noFill/>
        </a:ln>
        <a:solidFill>
          <a:srgbClr val="000000"/>
        </a:solidFill>
        <a:effectLst/>
        <a:uFillTx/>
        <a:latin typeface="Helvetica Neue"/>
        <a:ea typeface="Helvetica Neue"/>
        <a:cs typeface="Helvetica Neue"/>
        <a:sym typeface="Helvetica Neue"/>
      </a:defRPr>
    </a:lvl8pPr>
    <a:lvl9pPr marL="0" marR="0" indent="3657600" algn="ctr" defTabSz="853479" rtl="0" fontAlgn="auto" latinLnBrk="0" hangingPunct="0">
      <a:lnSpc>
        <a:spcPct val="100000"/>
      </a:lnSpc>
      <a:spcBef>
        <a:spcPts val="0"/>
      </a:spcBef>
      <a:spcAft>
        <a:spcPts val="0"/>
      </a:spcAft>
      <a:buClrTx/>
      <a:buSzTx/>
      <a:buFontTx/>
      <a:buNone/>
      <a:tabLst/>
      <a:defRPr b="1" baseline="0" cap="none" i="0" spc="0" strike="noStrike" sz="3400" u="none" kumimoji="0" normalizeH="0">
        <a:ln>
          <a:noFill/>
        </a:ln>
        <a:solidFill>
          <a:srgbClr val="000000"/>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3175"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3175" cap="flat">
              <a:solidFill>
                <a:srgbClr val="3797C6"/>
              </a:solidFill>
              <a:prstDash val="solid"/>
              <a:miter lim="400000"/>
            </a:ln>
          </a:top>
          <a:bottom>
            <a:ln w="12700" cap="flat">
              <a:noFill/>
              <a:miter lim="400000"/>
            </a:ln>
          </a:bottom>
          <a:insideH>
            <a:ln w="3175"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3175"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3175" cap="flat">
              <a:solidFill>
                <a:srgbClr val="B8B8B8"/>
              </a:solidFill>
              <a:prstDash val="solid"/>
              <a:miter lim="400000"/>
            </a:ln>
          </a:top>
          <a:bottom>
            <a:ln w="3175" cap="flat">
              <a:solidFill>
                <a:srgbClr val="B8B8B8"/>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Ref idx="minor">
          <a:srgbClr val="FFFFFF"/>
        </a:fontRef>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3175" cap="flat">
              <a:solidFill>
                <a:srgbClr val="606060"/>
              </a:solidFill>
              <a:prstDash val="solid"/>
              <a:miter lim="400000"/>
            </a:ln>
          </a:left>
          <a:right>
            <a:ln w="3175" cap="flat">
              <a:solidFill>
                <a:srgbClr val="606060"/>
              </a:solidFill>
              <a:prstDash val="solid"/>
              <a:miter lim="400000"/>
            </a:ln>
          </a:right>
          <a:top>
            <a:ln w="12700"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3175" cap="flat">
              <a:solidFill>
                <a:srgbClr val="929292"/>
              </a:solidFill>
              <a:prstDash val="solid"/>
              <a:miter lim="400000"/>
            </a:ln>
          </a:left>
          <a:right>
            <a:ln w="3175" cap="flat">
              <a:solidFill>
                <a:srgbClr val="929292"/>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929292"/>
              </a:solidFill>
              <a:prstDash val="solid"/>
              <a:miter lim="400000"/>
            </a:ln>
          </a:insideH>
          <a:insideV>
            <a:ln w="3175"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3175" cap="flat">
              <a:solidFill>
                <a:srgbClr val="5D5D5D"/>
              </a:solidFill>
              <a:custDash>
                <a:ds d="200000" sp="200000"/>
              </a:custDash>
              <a:miter lim="400000"/>
            </a:ln>
          </a:left>
          <a:right>
            <a:ln w="3175" cap="flat">
              <a:solidFill>
                <a:srgbClr val="5D5D5D"/>
              </a:solidFill>
              <a:custDash>
                <a:ds d="200000" sp="200000"/>
              </a:custDash>
              <a:miter lim="400000"/>
            </a:ln>
          </a:right>
          <a:top>
            <a:ln w="3175" cap="flat">
              <a:solidFill>
                <a:srgbClr val="5D5D5D"/>
              </a:solidFill>
              <a:custDash>
                <a:ds d="200000" sp="200000"/>
              </a:custDash>
              <a:miter lim="400000"/>
            </a:ln>
          </a:top>
          <a:bottom>
            <a:ln w="3175" cap="flat">
              <a:solidFill>
                <a:srgbClr val="5D5D5D"/>
              </a:solidFill>
              <a:custDash>
                <a:ds d="200000" sp="200000"/>
              </a:custDash>
              <a:miter lim="400000"/>
            </a:ln>
          </a:bottom>
          <a:insideH>
            <a:ln w="3175" cap="flat">
              <a:solidFill>
                <a:srgbClr val="5D5D5D"/>
              </a:solidFill>
              <a:custDash>
                <a:ds d="200000" sp="200000"/>
              </a:custDash>
              <a:miter lim="400000"/>
            </a:ln>
          </a:insideH>
          <a:insideV>
            <a:ln w="3175"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Ref idx="minor">
          <a:srgbClr val="FFFFFF"/>
        </a:fontRef>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3175"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prstDash val="solid"/>
              <a:miter lim="400000"/>
            </a:ln>
          </a:top>
          <a:bottom>
            <a:ln w="12700" cap="flat">
              <a:noFill/>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12700" cap="flat">
              <a:noFill/>
              <a:miter lim="400000"/>
            </a:ln>
          </a:top>
          <a:bottom>
            <a:ln w="3175" cap="flat">
              <a:solidFill>
                <a:srgbClr val="000000"/>
              </a:solidFill>
              <a:prstDash val="solid"/>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el">
    <p:spTree>
      <p:nvGrpSpPr>
        <p:cNvPr id="1" name=""/>
        <p:cNvGrpSpPr/>
        <p:nvPr/>
      </p:nvGrpSpPr>
      <p:grpSpPr>
        <a:xfrm>
          <a:off x="0" y="0"/>
          <a:ext cx="0" cy="0"/>
          <a:chOff x="0" y="0"/>
          <a:chExt cx="0" cy="0"/>
        </a:xfrm>
      </p:grpSpPr>
      <p:sp>
        <p:nvSpPr>
          <p:cNvPr id="11" name="Titeltext"/>
          <p:cNvSpPr txBox="1"/>
          <p:nvPr>
            <p:ph type="title"/>
          </p:nvPr>
        </p:nvSpPr>
        <p:spPr>
          <a:prstGeom prst="rect">
            <a:avLst/>
          </a:prstGeom>
        </p:spPr>
        <p:txBody>
          <a:bodyPr/>
          <a:lstStyle/>
          <a:p>
            <a:pPr/>
            <a:r>
              <a:t>Titeltext</a:t>
            </a:r>
          </a:p>
        </p:txBody>
      </p:sp>
      <p:sp>
        <p:nvSpPr>
          <p:cNvPr id="12" name="Textebene 1…"/>
          <p:cNvSpPr txBox="1"/>
          <p:nvPr>
            <p:ph type="body" sz="quarter" idx="1"/>
          </p:nvPr>
        </p:nvSpPr>
        <p:spPr>
          <a:prstGeom prst="rect">
            <a:avLst/>
          </a:prstGeom>
        </p:spPr>
        <p:txBody>
          <a:bodyPr/>
          <a:lstStyle/>
          <a:p>
            <a:pPr/>
            <a:r>
              <a:t>Textebene 1</a:t>
            </a:r>
          </a:p>
          <a:p>
            <a:pPr lvl="1"/>
            <a:r>
              <a:t>Textebene 2</a:t>
            </a:r>
          </a:p>
          <a:p>
            <a:pPr lvl="2"/>
            <a:r>
              <a:t>Textebene 3</a:t>
            </a:r>
          </a:p>
          <a:p>
            <a:pPr lvl="3"/>
            <a:r>
              <a:t>Textebene 4</a:t>
            </a:r>
          </a:p>
          <a:p>
            <a:pPr lvl="4"/>
            <a:r>
              <a:t>Textebene 5</a:t>
            </a:r>
          </a:p>
        </p:txBody>
      </p:sp>
      <p:sp>
        <p:nvSpPr>
          <p:cNvPr id="13"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Zitat">
    <p:spTree>
      <p:nvGrpSpPr>
        <p:cNvPr id="1" name=""/>
        <p:cNvGrpSpPr/>
        <p:nvPr/>
      </p:nvGrpSpPr>
      <p:grpSpPr>
        <a:xfrm>
          <a:off x="0" y="0"/>
          <a:ext cx="0" cy="0"/>
          <a:chOff x="0" y="0"/>
          <a:chExt cx="0" cy="0"/>
        </a:xfrm>
      </p:grpSpPr>
      <p:sp>
        <p:nvSpPr>
          <p:cNvPr id="93" name="–Christian Bauer"/>
          <p:cNvSpPr txBox="1"/>
          <p:nvPr>
            <p:ph type="body" sz="quarter" idx="21"/>
          </p:nvPr>
        </p:nvSpPr>
        <p:spPr>
          <a:xfrm>
            <a:off x="984746" y="8276852"/>
            <a:ext cx="8114308" cy="587391"/>
          </a:xfrm>
          <a:prstGeom prst="rect">
            <a:avLst/>
          </a:prstGeom>
        </p:spPr>
        <p:txBody>
          <a:bodyPr>
            <a:spAutoFit/>
          </a:bodyPr>
          <a:lstStyle>
            <a:lvl1pPr>
              <a:defRPr i="1" sz="3400"/>
            </a:lvl1pPr>
          </a:lstStyle>
          <a:p>
            <a:pPr/>
            <a:r>
              <a:t>–Christian Bauer</a:t>
            </a:r>
          </a:p>
        </p:txBody>
      </p:sp>
      <p:sp>
        <p:nvSpPr>
          <p:cNvPr id="94" name="„Zitat hier eingeben.“"/>
          <p:cNvSpPr txBox="1"/>
          <p:nvPr>
            <p:ph type="body" sz="quarter" idx="22"/>
          </p:nvPr>
        </p:nvSpPr>
        <p:spPr>
          <a:xfrm>
            <a:off x="984746" y="6489512"/>
            <a:ext cx="8114308" cy="797698"/>
          </a:xfrm>
          <a:prstGeom prst="rect">
            <a:avLst/>
          </a:prstGeom>
        </p:spPr>
        <p:txBody>
          <a:bodyPr anchor="ctr">
            <a:spAutoFit/>
          </a:bodyPr>
          <a:lstStyle>
            <a:lvl1pPr>
              <a:defRPr sz="4800">
                <a:latin typeface="+mn-lt"/>
                <a:ea typeface="+mn-ea"/>
                <a:cs typeface="+mn-cs"/>
                <a:sym typeface="Helvetica Neue Medium"/>
              </a:defRPr>
            </a:lvl1pPr>
          </a:lstStyle>
          <a:p>
            <a:pPr/>
            <a:r>
              <a:t>„Zitat hier eingeben.“ </a:t>
            </a:r>
          </a:p>
        </p:txBody>
      </p:sp>
      <p:sp>
        <p:nvSpPr>
          <p:cNvPr id="95" name="Foliennummer"/>
          <p:cNvSpPr txBox="1"/>
          <p:nvPr>
            <p:ph type="sldNum" sz="quarter" idx="2"/>
          </p:nvPr>
        </p:nvSpPr>
        <p:spPr>
          <a:prstGeom prst="rect">
            <a:avLst/>
          </a:prstGeom>
        </p:spPr>
        <p:txBody>
          <a:bodyPr/>
          <a:lstStyle>
            <a:lvl1pPr>
              <a:defRPr>
                <a:latin typeface="Helvetica Neue Light"/>
                <a:ea typeface="Helvetica Neue Light"/>
                <a:cs typeface="Helvetica Neue Light"/>
                <a:sym typeface="Helvetica Neue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p:spTree>
      <p:nvGrpSpPr>
        <p:cNvPr id="1" name=""/>
        <p:cNvGrpSpPr/>
        <p:nvPr/>
      </p:nvGrpSpPr>
      <p:grpSpPr>
        <a:xfrm>
          <a:off x="0" y="0"/>
          <a:ext cx="0" cy="0"/>
          <a:chOff x="0" y="0"/>
          <a:chExt cx="0" cy="0"/>
        </a:xfrm>
      </p:grpSpPr>
      <p:sp>
        <p:nvSpPr>
          <p:cNvPr id="102" name="Blick auf den Strand und das Meer von einer grasbedeckten Sanddüne"/>
          <p:cNvSpPr/>
          <p:nvPr>
            <p:ph type="pic" idx="21"/>
          </p:nvPr>
        </p:nvSpPr>
        <p:spPr>
          <a:xfrm>
            <a:off x="-1014289" y="3303885"/>
            <a:ext cx="11462446" cy="7641630"/>
          </a:xfrm>
          <a:prstGeom prst="rect">
            <a:avLst/>
          </a:prstGeom>
        </p:spPr>
        <p:txBody>
          <a:bodyPr lIns="91439" tIns="45719" rIns="91439" bIns="45719">
            <a:noAutofit/>
          </a:bodyPr>
          <a:lstStyle/>
          <a:p>
            <a:pPr/>
          </a:p>
        </p:txBody>
      </p:sp>
      <p:sp>
        <p:nvSpPr>
          <p:cNvPr id="103" name="Foliennummer"/>
          <p:cNvSpPr txBox="1"/>
          <p:nvPr>
            <p:ph type="sldNum" sz="quarter" idx="2"/>
          </p:nvPr>
        </p:nvSpPr>
        <p:spPr>
          <a:prstGeom prst="rect">
            <a:avLst/>
          </a:prstGeom>
        </p:spPr>
        <p:txBody>
          <a:bodyPr/>
          <a:lstStyle>
            <a:lvl1pPr>
              <a:defRPr>
                <a:latin typeface="Helvetica Neue Light"/>
                <a:ea typeface="Helvetica Neue Light"/>
                <a:cs typeface="Helvetica Neue Light"/>
                <a:sym typeface="Helvetica Neue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Leer">
    <p:spTree>
      <p:nvGrpSpPr>
        <p:cNvPr id="1" name=""/>
        <p:cNvGrpSpPr/>
        <p:nvPr/>
      </p:nvGrpSpPr>
      <p:grpSpPr>
        <a:xfrm>
          <a:off x="0" y="0"/>
          <a:ext cx="0" cy="0"/>
          <a:chOff x="0" y="0"/>
          <a:chExt cx="0" cy="0"/>
        </a:xfrm>
      </p:grpSpPr>
      <p:sp>
        <p:nvSpPr>
          <p:cNvPr id="110" name="Foliennummer"/>
          <p:cNvSpPr txBox="1"/>
          <p:nvPr>
            <p:ph type="sldNum" sz="quarter" idx="2"/>
          </p:nvPr>
        </p:nvSpPr>
        <p:spPr>
          <a:prstGeom prst="rect">
            <a:avLst/>
          </a:prstGeom>
        </p:spPr>
        <p:txBody>
          <a:bodyPr/>
          <a:lstStyle>
            <a:lvl1pPr>
              <a:defRPr>
                <a:latin typeface="Helvetica Neue Light"/>
                <a:ea typeface="Helvetica Neue Light"/>
                <a:cs typeface="Helvetica Neue Light"/>
                <a:sym typeface="Helvetica Neue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 Horizontal">
    <p:spTree>
      <p:nvGrpSpPr>
        <p:cNvPr id="1" name=""/>
        <p:cNvGrpSpPr/>
        <p:nvPr/>
      </p:nvGrpSpPr>
      <p:grpSpPr>
        <a:xfrm>
          <a:off x="0" y="0"/>
          <a:ext cx="0" cy="0"/>
          <a:chOff x="0" y="0"/>
          <a:chExt cx="0" cy="0"/>
        </a:xfrm>
      </p:grpSpPr>
      <p:sp>
        <p:nvSpPr>
          <p:cNvPr id="20" name="Blick auf den Strand und das Meer von einer grasbedeckten Sanddüne"/>
          <p:cNvSpPr/>
          <p:nvPr>
            <p:ph type="pic" sz="half" idx="21"/>
          </p:nvPr>
        </p:nvSpPr>
        <p:spPr>
          <a:xfrm>
            <a:off x="1260475" y="3633775"/>
            <a:ext cx="7562850" cy="5041901"/>
          </a:xfrm>
          <a:prstGeom prst="rect">
            <a:avLst/>
          </a:prstGeom>
        </p:spPr>
        <p:txBody>
          <a:bodyPr lIns="91439" tIns="45719" rIns="91439" bIns="45719">
            <a:noAutofit/>
          </a:bodyPr>
          <a:lstStyle/>
          <a:p>
            <a:pPr/>
          </a:p>
        </p:txBody>
      </p:sp>
      <p:sp>
        <p:nvSpPr>
          <p:cNvPr id="21" name="Titeltext"/>
          <p:cNvSpPr txBox="1"/>
          <p:nvPr>
            <p:ph type="title"/>
          </p:nvPr>
        </p:nvSpPr>
        <p:spPr>
          <a:xfrm>
            <a:off x="984746" y="8552581"/>
            <a:ext cx="8114308" cy="1102917"/>
          </a:xfrm>
          <a:prstGeom prst="rect">
            <a:avLst/>
          </a:prstGeom>
        </p:spPr>
        <p:txBody>
          <a:bodyPr/>
          <a:lstStyle/>
          <a:p>
            <a:pPr/>
            <a:r>
              <a:t>Titeltext</a:t>
            </a:r>
          </a:p>
        </p:txBody>
      </p:sp>
      <p:sp>
        <p:nvSpPr>
          <p:cNvPr id="22" name="Textebene 1…"/>
          <p:cNvSpPr txBox="1"/>
          <p:nvPr>
            <p:ph type="body" sz="quarter" idx="1"/>
          </p:nvPr>
        </p:nvSpPr>
        <p:spPr>
          <a:xfrm>
            <a:off x="984746" y="9665344"/>
            <a:ext cx="8114308" cy="876425"/>
          </a:xfrm>
          <a:prstGeom prst="rect">
            <a:avLst/>
          </a:prstGeom>
        </p:spPr>
        <p:txBody>
          <a:bodyPr/>
          <a:lstStyle/>
          <a:p>
            <a:pPr/>
            <a:r>
              <a:t>Textebene 1</a:t>
            </a:r>
          </a:p>
          <a:p>
            <a:pPr lvl="1"/>
            <a:r>
              <a:t>Textebene 2</a:t>
            </a:r>
          </a:p>
          <a:p>
            <a:pPr lvl="2"/>
            <a:r>
              <a:t>Textebene 3</a:t>
            </a:r>
          </a:p>
          <a:p>
            <a:pPr lvl="3"/>
            <a:r>
              <a:t>Textebene 4</a:t>
            </a:r>
          </a:p>
          <a:p>
            <a:pPr lvl="4"/>
            <a:r>
              <a:t>Textebene 5</a:t>
            </a:r>
          </a:p>
        </p:txBody>
      </p:sp>
      <p:sp>
        <p:nvSpPr>
          <p:cNvPr id="23" name="Foliennummer"/>
          <p:cNvSpPr txBox="1"/>
          <p:nvPr>
            <p:ph type="sldNum" sz="quarter" idx="2"/>
          </p:nvPr>
        </p:nvSpPr>
        <p:spPr>
          <a:prstGeom prst="rect">
            <a:avLst/>
          </a:prstGeom>
        </p:spPr>
        <p:txBody>
          <a:bodyPr/>
          <a:lstStyle>
            <a:lvl1pPr>
              <a:defRPr>
                <a:latin typeface="Helvetica Neue Light"/>
                <a:ea typeface="Helvetica Neue Light"/>
                <a:cs typeface="Helvetica Neue Light"/>
                <a:sym typeface="Helvetica Neue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 Mitte">
    <p:spTree>
      <p:nvGrpSpPr>
        <p:cNvPr id="1" name=""/>
        <p:cNvGrpSpPr/>
        <p:nvPr/>
      </p:nvGrpSpPr>
      <p:grpSpPr>
        <a:xfrm>
          <a:off x="0" y="0"/>
          <a:ext cx="0" cy="0"/>
          <a:chOff x="0" y="0"/>
          <a:chExt cx="0" cy="0"/>
        </a:xfrm>
      </p:grpSpPr>
      <p:sp>
        <p:nvSpPr>
          <p:cNvPr id="30" name="Titeltext"/>
          <p:cNvSpPr txBox="1"/>
          <p:nvPr>
            <p:ph type="title"/>
          </p:nvPr>
        </p:nvSpPr>
        <p:spPr>
          <a:xfrm>
            <a:off x="984746" y="5844530"/>
            <a:ext cx="8114308" cy="2560340"/>
          </a:xfrm>
          <a:prstGeom prst="rect">
            <a:avLst/>
          </a:prstGeom>
        </p:spPr>
        <p:txBody>
          <a:bodyPr anchor="ctr"/>
          <a:lstStyle/>
          <a:p>
            <a:pPr/>
            <a:r>
              <a:t>Titeltext</a:t>
            </a:r>
          </a:p>
        </p:txBody>
      </p:sp>
      <p:sp>
        <p:nvSpPr>
          <p:cNvPr id="31" name="Foliennummer"/>
          <p:cNvSpPr txBox="1"/>
          <p:nvPr>
            <p:ph type="sldNum" sz="quarter" idx="2"/>
          </p:nvPr>
        </p:nvSpPr>
        <p:spPr>
          <a:prstGeom prst="rect">
            <a:avLst/>
          </a:prstGeom>
        </p:spPr>
        <p:txBody>
          <a:bodyPr/>
          <a:lstStyle>
            <a:lvl1pPr>
              <a:defRPr>
                <a:latin typeface="Helvetica Neue Light"/>
                <a:ea typeface="Helvetica Neue Light"/>
                <a:cs typeface="Helvetica Neue Light"/>
                <a:sym typeface="Helvetica Neue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 Vertikal">
    <p:spTree>
      <p:nvGrpSpPr>
        <p:cNvPr id="1" name=""/>
        <p:cNvGrpSpPr/>
        <p:nvPr/>
      </p:nvGrpSpPr>
      <p:grpSpPr>
        <a:xfrm>
          <a:off x="0" y="0"/>
          <a:ext cx="0" cy="0"/>
          <a:chOff x="0" y="0"/>
          <a:chExt cx="0" cy="0"/>
        </a:xfrm>
      </p:grpSpPr>
      <p:sp>
        <p:nvSpPr>
          <p:cNvPr id="38" name="Reiher, der in niedriger Höhe über einen Strand fliegt, mit einem kurzen Zaun im Vordergrund"/>
          <p:cNvSpPr/>
          <p:nvPr>
            <p:ph type="pic" sz="half" idx="21"/>
          </p:nvPr>
        </p:nvSpPr>
        <p:spPr>
          <a:xfrm>
            <a:off x="4943425" y="3835648"/>
            <a:ext cx="6371308" cy="6371308"/>
          </a:xfrm>
          <a:prstGeom prst="rect">
            <a:avLst/>
          </a:prstGeom>
        </p:spPr>
        <p:txBody>
          <a:bodyPr lIns="91439" tIns="45719" rIns="91439" bIns="45719">
            <a:noAutofit/>
          </a:bodyPr>
          <a:lstStyle/>
          <a:p>
            <a:pPr/>
          </a:p>
        </p:txBody>
      </p:sp>
      <p:sp>
        <p:nvSpPr>
          <p:cNvPr id="39" name="Titeltext"/>
          <p:cNvSpPr txBox="1"/>
          <p:nvPr>
            <p:ph type="title"/>
          </p:nvPr>
        </p:nvSpPr>
        <p:spPr>
          <a:xfrm>
            <a:off x="738559" y="3835648"/>
            <a:ext cx="4135935" cy="3092103"/>
          </a:xfrm>
          <a:prstGeom prst="rect">
            <a:avLst/>
          </a:prstGeom>
        </p:spPr>
        <p:txBody>
          <a:bodyPr/>
          <a:lstStyle>
            <a:lvl1pPr>
              <a:defRPr sz="8600"/>
            </a:lvl1pPr>
          </a:lstStyle>
          <a:p>
            <a:pPr/>
            <a:r>
              <a:t>Titeltext</a:t>
            </a:r>
          </a:p>
        </p:txBody>
      </p:sp>
      <p:sp>
        <p:nvSpPr>
          <p:cNvPr id="40" name="Textebene 1…"/>
          <p:cNvSpPr txBox="1"/>
          <p:nvPr>
            <p:ph type="body" sz="quarter" idx="1"/>
          </p:nvPr>
        </p:nvSpPr>
        <p:spPr>
          <a:xfrm>
            <a:off x="738559" y="7006530"/>
            <a:ext cx="4135935" cy="3190578"/>
          </a:xfrm>
          <a:prstGeom prst="rect">
            <a:avLst/>
          </a:prstGeom>
        </p:spPr>
        <p:txBody>
          <a:bodyPr/>
          <a:lstStyle/>
          <a:p>
            <a:pPr/>
            <a:r>
              <a:t>Textebene 1</a:t>
            </a:r>
          </a:p>
          <a:p>
            <a:pPr lvl="1"/>
            <a:r>
              <a:t>Textebene 2</a:t>
            </a:r>
          </a:p>
          <a:p>
            <a:pPr lvl="2"/>
            <a:r>
              <a:t>Textebene 3</a:t>
            </a:r>
          </a:p>
          <a:p>
            <a:pPr lvl="3"/>
            <a:r>
              <a:t>Textebene 4</a:t>
            </a:r>
          </a:p>
          <a:p>
            <a:pPr lvl="4"/>
            <a:r>
              <a:t>Textebene 5</a:t>
            </a:r>
          </a:p>
        </p:txBody>
      </p:sp>
      <p:sp>
        <p:nvSpPr>
          <p:cNvPr id="41" name="Foliennummer"/>
          <p:cNvSpPr txBox="1"/>
          <p:nvPr>
            <p:ph type="sldNum" sz="quarter" idx="2"/>
          </p:nvPr>
        </p:nvSpPr>
        <p:spPr>
          <a:prstGeom prst="rect">
            <a:avLst/>
          </a:prstGeom>
        </p:spPr>
        <p:txBody>
          <a:bodyPr/>
          <a:lstStyle>
            <a:lvl1pPr>
              <a:defRPr>
                <a:latin typeface="Helvetica Neue Light"/>
                <a:ea typeface="Helvetica Neue Light"/>
                <a:cs typeface="Helvetica Neue Light"/>
                <a:sym typeface="Helvetica Neue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 Oben">
    <p:spTree>
      <p:nvGrpSpPr>
        <p:cNvPr id="1" name=""/>
        <p:cNvGrpSpPr/>
        <p:nvPr/>
      </p:nvGrpSpPr>
      <p:grpSpPr>
        <a:xfrm>
          <a:off x="0" y="0"/>
          <a:ext cx="0" cy="0"/>
          <a:chOff x="0" y="0"/>
          <a:chExt cx="0" cy="0"/>
        </a:xfrm>
      </p:grpSpPr>
      <p:sp>
        <p:nvSpPr>
          <p:cNvPr id="48" name="Titeltext"/>
          <p:cNvSpPr txBox="1"/>
          <p:nvPr>
            <p:ph type="title"/>
          </p:nvPr>
        </p:nvSpPr>
        <p:spPr>
          <a:xfrm>
            <a:off x="738559" y="3540224"/>
            <a:ext cx="8606682" cy="1674069"/>
          </a:xfrm>
          <a:prstGeom prst="rect">
            <a:avLst/>
          </a:prstGeom>
        </p:spPr>
        <p:txBody>
          <a:bodyPr anchor="ctr"/>
          <a:lstStyle/>
          <a:p>
            <a:pPr/>
            <a:r>
              <a:t>Titeltext</a:t>
            </a:r>
          </a:p>
        </p:txBody>
      </p:sp>
      <p:sp>
        <p:nvSpPr>
          <p:cNvPr id="49" name="Foliennummer"/>
          <p:cNvSpPr txBox="1"/>
          <p:nvPr>
            <p:ph type="sldNum" sz="quarter" idx="2"/>
          </p:nvPr>
        </p:nvSpPr>
        <p:spPr>
          <a:prstGeom prst="rect">
            <a:avLst/>
          </a:prstGeom>
        </p:spPr>
        <p:txBody>
          <a:bodyPr/>
          <a:lstStyle>
            <a:lvl1pPr>
              <a:defRPr>
                <a:latin typeface="Helvetica Neue Light"/>
                <a:ea typeface="Helvetica Neue Light"/>
                <a:cs typeface="Helvetica Neue Light"/>
                <a:sym typeface="Helvetica Neue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amp; Punkte">
    <p:spTree>
      <p:nvGrpSpPr>
        <p:cNvPr id="1" name=""/>
        <p:cNvGrpSpPr/>
        <p:nvPr/>
      </p:nvGrpSpPr>
      <p:grpSpPr>
        <a:xfrm>
          <a:off x="0" y="0"/>
          <a:ext cx="0" cy="0"/>
          <a:chOff x="0" y="0"/>
          <a:chExt cx="0" cy="0"/>
        </a:xfrm>
      </p:grpSpPr>
      <p:sp>
        <p:nvSpPr>
          <p:cNvPr id="56" name="Titeltext"/>
          <p:cNvSpPr txBox="1"/>
          <p:nvPr>
            <p:ph type="title"/>
          </p:nvPr>
        </p:nvSpPr>
        <p:spPr>
          <a:xfrm>
            <a:off x="738559" y="3540224"/>
            <a:ext cx="8606682" cy="1674069"/>
          </a:xfrm>
          <a:prstGeom prst="rect">
            <a:avLst/>
          </a:prstGeom>
        </p:spPr>
        <p:txBody>
          <a:bodyPr anchor="ctr"/>
          <a:lstStyle/>
          <a:p>
            <a:pPr/>
            <a:r>
              <a:t>Titeltext</a:t>
            </a:r>
          </a:p>
        </p:txBody>
      </p:sp>
      <p:sp>
        <p:nvSpPr>
          <p:cNvPr id="57" name="Textebene 1…"/>
          <p:cNvSpPr txBox="1"/>
          <p:nvPr>
            <p:ph type="body" sz="half" idx="1"/>
          </p:nvPr>
        </p:nvSpPr>
        <p:spPr>
          <a:xfrm>
            <a:off x="738559" y="5352157"/>
            <a:ext cx="8606682" cy="4874494"/>
          </a:xfrm>
          <a:prstGeom prst="rect">
            <a:avLst/>
          </a:prstGeom>
        </p:spPr>
        <p:txBody>
          <a:bodyPr anchor="ctr"/>
          <a:lstStyle>
            <a:lvl1pPr marL="638968" indent="-638968" algn="l">
              <a:spcBef>
                <a:spcPts val="6100"/>
              </a:spcBef>
              <a:buSzPct val="145000"/>
              <a:buChar char="•"/>
              <a:defRPr sz="4600"/>
            </a:lvl1pPr>
            <a:lvl2pPr marL="1083468" indent="-638968" algn="l">
              <a:spcBef>
                <a:spcPts val="6100"/>
              </a:spcBef>
              <a:buSzPct val="145000"/>
              <a:buChar char="•"/>
              <a:defRPr sz="4600"/>
            </a:lvl2pPr>
            <a:lvl3pPr marL="1527968" indent="-638968" algn="l">
              <a:spcBef>
                <a:spcPts val="6100"/>
              </a:spcBef>
              <a:buSzPct val="145000"/>
              <a:buChar char="•"/>
              <a:defRPr sz="4600"/>
            </a:lvl3pPr>
            <a:lvl4pPr marL="1972468" indent="-638968" algn="l">
              <a:spcBef>
                <a:spcPts val="6100"/>
              </a:spcBef>
              <a:buSzPct val="145000"/>
              <a:buChar char="•"/>
              <a:defRPr sz="4600"/>
            </a:lvl4pPr>
            <a:lvl5pPr marL="2416968" indent="-638968" algn="l">
              <a:spcBef>
                <a:spcPts val="6100"/>
              </a:spcBef>
              <a:buSzPct val="145000"/>
              <a:buChar char="•"/>
              <a:defRPr sz="4600"/>
            </a:lvl5pPr>
          </a:lstStyle>
          <a:p>
            <a:pPr/>
            <a:r>
              <a:t>Textebene 1</a:t>
            </a:r>
          </a:p>
          <a:p>
            <a:pPr lvl="1"/>
            <a:r>
              <a:t>Textebene 2</a:t>
            </a:r>
          </a:p>
          <a:p>
            <a:pPr lvl="2"/>
            <a:r>
              <a:t>Textebene 3</a:t>
            </a:r>
          </a:p>
          <a:p>
            <a:pPr lvl="3"/>
            <a:r>
              <a:t>Textebene 4</a:t>
            </a:r>
          </a:p>
          <a:p>
            <a:pPr lvl="4"/>
            <a:r>
              <a:t>Textebene 5</a:t>
            </a:r>
          </a:p>
        </p:txBody>
      </p:sp>
      <p:sp>
        <p:nvSpPr>
          <p:cNvPr id="58" name="Foliennummer"/>
          <p:cNvSpPr txBox="1"/>
          <p:nvPr>
            <p:ph type="sldNum" sz="quarter" idx="2"/>
          </p:nvPr>
        </p:nvSpPr>
        <p:spPr>
          <a:prstGeom prst="rect">
            <a:avLst/>
          </a:prstGeom>
        </p:spPr>
        <p:txBody>
          <a:bodyPr/>
          <a:lstStyle>
            <a:lvl1pPr>
              <a:defRPr>
                <a:latin typeface="Helvetica Neue Light"/>
                <a:ea typeface="Helvetica Neue Light"/>
                <a:cs typeface="Helvetica Neue Light"/>
                <a:sym typeface="Helvetica Neue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Punkte &amp; Foto">
    <p:spTree>
      <p:nvGrpSpPr>
        <p:cNvPr id="1" name=""/>
        <p:cNvGrpSpPr/>
        <p:nvPr/>
      </p:nvGrpSpPr>
      <p:grpSpPr>
        <a:xfrm>
          <a:off x="0" y="0"/>
          <a:ext cx="0" cy="0"/>
          <a:chOff x="0" y="0"/>
          <a:chExt cx="0" cy="0"/>
        </a:xfrm>
      </p:grpSpPr>
      <p:sp>
        <p:nvSpPr>
          <p:cNvPr id="65" name="Sandiger Weg zwischen zwei Hügeln, die ans Meer führen"/>
          <p:cNvSpPr/>
          <p:nvPr>
            <p:ph type="pic" sz="half" idx="21"/>
          </p:nvPr>
        </p:nvSpPr>
        <p:spPr>
          <a:xfrm>
            <a:off x="2954238" y="5352157"/>
            <a:ext cx="7311741" cy="4874494"/>
          </a:xfrm>
          <a:prstGeom prst="rect">
            <a:avLst/>
          </a:prstGeom>
        </p:spPr>
        <p:txBody>
          <a:bodyPr lIns="91439" tIns="45719" rIns="91439" bIns="45719">
            <a:noAutofit/>
          </a:bodyPr>
          <a:lstStyle/>
          <a:p>
            <a:pPr/>
          </a:p>
        </p:txBody>
      </p:sp>
      <p:sp>
        <p:nvSpPr>
          <p:cNvPr id="66" name="Titeltext"/>
          <p:cNvSpPr txBox="1"/>
          <p:nvPr>
            <p:ph type="title"/>
          </p:nvPr>
        </p:nvSpPr>
        <p:spPr>
          <a:xfrm>
            <a:off x="738559" y="3540224"/>
            <a:ext cx="8606682" cy="1674069"/>
          </a:xfrm>
          <a:prstGeom prst="rect">
            <a:avLst/>
          </a:prstGeom>
        </p:spPr>
        <p:txBody>
          <a:bodyPr anchor="ctr"/>
          <a:lstStyle/>
          <a:p>
            <a:pPr/>
            <a:r>
              <a:t>Titeltext</a:t>
            </a:r>
          </a:p>
        </p:txBody>
      </p:sp>
      <p:sp>
        <p:nvSpPr>
          <p:cNvPr id="67" name="Textebene 1…"/>
          <p:cNvSpPr txBox="1"/>
          <p:nvPr>
            <p:ph type="body" sz="quarter" idx="1"/>
          </p:nvPr>
        </p:nvSpPr>
        <p:spPr>
          <a:xfrm>
            <a:off x="738559" y="5352157"/>
            <a:ext cx="4135935" cy="4874494"/>
          </a:xfrm>
          <a:prstGeom prst="rect">
            <a:avLst/>
          </a:prstGeom>
        </p:spPr>
        <p:txBody>
          <a:bodyPr anchor="ctr"/>
          <a:lstStyle>
            <a:lvl1pPr marL="489857" indent="-489857" algn="l">
              <a:spcBef>
                <a:spcPts val="4600"/>
              </a:spcBef>
              <a:buSzPct val="145000"/>
              <a:buChar char="•"/>
              <a:defRPr sz="4000"/>
            </a:lvl1pPr>
            <a:lvl2pPr marL="832757" indent="-489857" algn="l">
              <a:spcBef>
                <a:spcPts val="4600"/>
              </a:spcBef>
              <a:buSzPct val="145000"/>
              <a:buChar char="•"/>
              <a:defRPr sz="4000"/>
            </a:lvl2pPr>
            <a:lvl3pPr marL="1175657" indent="-489857" algn="l">
              <a:spcBef>
                <a:spcPts val="4600"/>
              </a:spcBef>
              <a:buSzPct val="145000"/>
              <a:buChar char="•"/>
              <a:defRPr sz="4000"/>
            </a:lvl3pPr>
            <a:lvl4pPr marL="1518557" indent="-489857" algn="l">
              <a:spcBef>
                <a:spcPts val="4600"/>
              </a:spcBef>
              <a:buSzPct val="145000"/>
              <a:buChar char="•"/>
              <a:defRPr sz="4000"/>
            </a:lvl4pPr>
            <a:lvl5pPr marL="1861457" indent="-489857" algn="l">
              <a:spcBef>
                <a:spcPts val="4600"/>
              </a:spcBef>
              <a:buSzPct val="145000"/>
              <a:buChar char="•"/>
              <a:defRPr sz="4000"/>
            </a:lvl5pPr>
          </a:lstStyle>
          <a:p>
            <a:pPr/>
            <a:r>
              <a:t>Textebene 1</a:t>
            </a:r>
          </a:p>
          <a:p>
            <a:pPr lvl="1"/>
            <a:r>
              <a:t>Textebene 2</a:t>
            </a:r>
          </a:p>
          <a:p>
            <a:pPr lvl="2"/>
            <a:r>
              <a:t>Textebene 3</a:t>
            </a:r>
          </a:p>
          <a:p>
            <a:pPr lvl="3"/>
            <a:r>
              <a:t>Textebene 4</a:t>
            </a:r>
          </a:p>
          <a:p>
            <a:pPr lvl="4"/>
            <a:r>
              <a:t>Textebene 5</a:t>
            </a:r>
          </a:p>
        </p:txBody>
      </p:sp>
      <p:sp>
        <p:nvSpPr>
          <p:cNvPr id="68" name="Foliennummer"/>
          <p:cNvSpPr txBox="1"/>
          <p:nvPr>
            <p:ph type="sldNum" sz="quarter" idx="2"/>
          </p:nvPr>
        </p:nvSpPr>
        <p:spPr>
          <a:xfrm>
            <a:off x="4838187" y="10551616"/>
            <a:ext cx="402174" cy="408981"/>
          </a:xfrm>
          <a:prstGeom prst="rect">
            <a:avLst/>
          </a:prstGeom>
        </p:spPr>
        <p:txBody>
          <a:bodyPr/>
          <a:lstStyle>
            <a:lvl1pPr>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unkte">
    <p:spTree>
      <p:nvGrpSpPr>
        <p:cNvPr id="1" name=""/>
        <p:cNvGrpSpPr/>
        <p:nvPr/>
      </p:nvGrpSpPr>
      <p:grpSpPr>
        <a:xfrm>
          <a:off x="0" y="0"/>
          <a:ext cx="0" cy="0"/>
          <a:chOff x="0" y="0"/>
          <a:chExt cx="0" cy="0"/>
        </a:xfrm>
      </p:grpSpPr>
      <p:sp>
        <p:nvSpPr>
          <p:cNvPr id="75" name="Textebene 1…"/>
          <p:cNvSpPr txBox="1"/>
          <p:nvPr>
            <p:ph type="body" sz="half" idx="1"/>
          </p:nvPr>
        </p:nvSpPr>
        <p:spPr>
          <a:xfrm>
            <a:off x="738559" y="4328021"/>
            <a:ext cx="8606682" cy="5593358"/>
          </a:xfrm>
          <a:prstGeom prst="rect">
            <a:avLst/>
          </a:prstGeom>
        </p:spPr>
        <p:txBody>
          <a:bodyPr anchor="ctr"/>
          <a:lstStyle>
            <a:lvl1pPr marL="638968" indent="-638968" algn="l">
              <a:spcBef>
                <a:spcPts val="6100"/>
              </a:spcBef>
              <a:buSzPct val="145000"/>
              <a:buChar char="•"/>
              <a:defRPr sz="4600"/>
            </a:lvl1pPr>
            <a:lvl2pPr marL="1083468" indent="-638968" algn="l">
              <a:spcBef>
                <a:spcPts val="6100"/>
              </a:spcBef>
              <a:buSzPct val="145000"/>
              <a:buChar char="•"/>
              <a:defRPr sz="4600"/>
            </a:lvl2pPr>
            <a:lvl3pPr marL="1527968" indent="-638968" algn="l">
              <a:spcBef>
                <a:spcPts val="6100"/>
              </a:spcBef>
              <a:buSzPct val="145000"/>
              <a:buChar char="•"/>
              <a:defRPr sz="4600"/>
            </a:lvl3pPr>
            <a:lvl4pPr marL="1972468" indent="-638968" algn="l">
              <a:spcBef>
                <a:spcPts val="6100"/>
              </a:spcBef>
              <a:buSzPct val="145000"/>
              <a:buChar char="•"/>
              <a:defRPr sz="4600"/>
            </a:lvl4pPr>
            <a:lvl5pPr marL="2416968" indent="-638968" algn="l">
              <a:spcBef>
                <a:spcPts val="6100"/>
              </a:spcBef>
              <a:buSzPct val="145000"/>
              <a:buChar char="•"/>
              <a:defRPr sz="4600"/>
            </a:lvl5pPr>
          </a:lstStyle>
          <a:p>
            <a:pPr/>
            <a:r>
              <a:t>Textebene 1</a:t>
            </a:r>
          </a:p>
          <a:p>
            <a:pPr lvl="1"/>
            <a:r>
              <a:t>Textebene 2</a:t>
            </a:r>
          </a:p>
          <a:p>
            <a:pPr lvl="2"/>
            <a:r>
              <a:t>Textebene 3</a:t>
            </a:r>
          </a:p>
          <a:p>
            <a:pPr lvl="3"/>
            <a:r>
              <a:t>Textebene 4</a:t>
            </a:r>
          </a:p>
          <a:p>
            <a:pPr lvl="4"/>
            <a:r>
              <a:t>Textebene 5</a:t>
            </a:r>
          </a:p>
        </p:txBody>
      </p:sp>
      <p:sp>
        <p:nvSpPr>
          <p:cNvPr id="76" name="Foliennummer"/>
          <p:cNvSpPr txBox="1"/>
          <p:nvPr>
            <p:ph type="sldNum" sz="quarter" idx="2"/>
          </p:nvPr>
        </p:nvSpPr>
        <p:spPr>
          <a:prstGeom prst="rect">
            <a:avLst/>
          </a:prstGeom>
        </p:spPr>
        <p:txBody>
          <a:bodyPr/>
          <a:lstStyle>
            <a:lvl1pPr>
              <a:defRPr>
                <a:latin typeface="Helvetica Neue Light"/>
                <a:ea typeface="Helvetica Neue Light"/>
                <a:cs typeface="Helvetica Neue Light"/>
                <a:sym typeface="Helvetica Neue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 3 Stück">
    <p:spTree>
      <p:nvGrpSpPr>
        <p:cNvPr id="1" name=""/>
        <p:cNvGrpSpPr/>
        <p:nvPr/>
      </p:nvGrpSpPr>
      <p:grpSpPr>
        <a:xfrm>
          <a:off x="0" y="0"/>
          <a:ext cx="0" cy="0"/>
          <a:chOff x="0" y="0"/>
          <a:chExt cx="0" cy="0"/>
        </a:xfrm>
      </p:grpSpPr>
      <p:sp>
        <p:nvSpPr>
          <p:cNvPr id="83" name="Sandiger Weg zwischen zwei Hügeln, die ans Meer führen"/>
          <p:cNvSpPr/>
          <p:nvPr>
            <p:ph type="pic" sz="quarter" idx="21"/>
          </p:nvPr>
        </p:nvSpPr>
        <p:spPr>
          <a:xfrm>
            <a:off x="5083751" y="7292106"/>
            <a:ext cx="4387045" cy="2924697"/>
          </a:xfrm>
          <a:prstGeom prst="rect">
            <a:avLst/>
          </a:prstGeom>
        </p:spPr>
        <p:txBody>
          <a:bodyPr lIns="91439" tIns="45719" rIns="91439" bIns="45719">
            <a:noAutofit/>
          </a:bodyPr>
          <a:lstStyle/>
          <a:p>
            <a:pPr/>
          </a:p>
        </p:txBody>
      </p:sp>
      <p:sp>
        <p:nvSpPr>
          <p:cNvPr id="84" name="Reiher, der in niedriger Höhe über einen Strand fliegt, mit einem kurzen Zaun im Vordergrund"/>
          <p:cNvSpPr/>
          <p:nvPr>
            <p:ph type="pic" sz="quarter" idx="22"/>
          </p:nvPr>
        </p:nvSpPr>
        <p:spPr>
          <a:xfrm>
            <a:off x="5209306" y="3924275"/>
            <a:ext cx="4135935" cy="4135934"/>
          </a:xfrm>
          <a:prstGeom prst="rect">
            <a:avLst/>
          </a:prstGeom>
        </p:spPr>
        <p:txBody>
          <a:bodyPr lIns="91439" tIns="45719" rIns="91439" bIns="45719">
            <a:noAutofit/>
          </a:bodyPr>
          <a:lstStyle/>
          <a:p>
            <a:pPr/>
          </a:p>
        </p:txBody>
      </p:sp>
      <p:sp>
        <p:nvSpPr>
          <p:cNvPr id="85" name="Blick auf den Strand und das Meer von einer grasbedeckten Sanddüne"/>
          <p:cNvSpPr/>
          <p:nvPr>
            <p:ph type="pic" sz="half" idx="23"/>
          </p:nvPr>
        </p:nvSpPr>
        <p:spPr>
          <a:xfrm>
            <a:off x="-2195984" y="4032597"/>
            <a:ext cx="9276309" cy="6184206"/>
          </a:xfrm>
          <a:prstGeom prst="rect">
            <a:avLst/>
          </a:prstGeom>
        </p:spPr>
        <p:txBody>
          <a:bodyPr lIns="91439" tIns="45719" rIns="91439" bIns="45719">
            <a:noAutofit/>
          </a:bodyPr>
          <a:lstStyle/>
          <a:p>
            <a:pPr/>
          </a:p>
        </p:txBody>
      </p:sp>
      <p:sp>
        <p:nvSpPr>
          <p:cNvPr id="86" name="Foliennummer"/>
          <p:cNvSpPr txBox="1"/>
          <p:nvPr>
            <p:ph type="sldNum" sz="quarter" idx="2"/>
          </p:nvPr>
        </p:nvSpPr>
        <p:spPr>
          <a:prstGeom prst="rect">
            <a:avLst/>
          </a:prstGeom>
        </p:spPr>
        <p:txBody>
          <a:bodyPr/>
          <a:lstStyle>
            <a:lvl1pPr>
              <a:defRPr>
                <a:latin typeface="Helvetica Neue Light"/>
                <a:ea typeface="Helvetica Neue Light"/>
                <a:cs typeface="Helvetica Neue Light"/>
                <a:sym typeface="Helvetica Neue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eltext"/>
          <p:cNvSpPr txBox="1"/>
          <p:nvPr>
            <p:ph type="title"/>
          </p:nvPr>
        </p:nvSpPr>
        <p:spPr>
          <a:xfrm>
            <a:off x="984746" y="4613597"/>
            <a:ext cx="8114308" cy="2560341"/>
          </a:xfrm>
          <a:prstGeom prst="rect">
            <a:avLst/>
          </a:prstGeom>
          <a:ln w="3175">
            <a:miter lim="400000"/>
          </a:ln>
          <a:extLst>
            <a:ext uri="{C572A759-6A51-4108-AA02-DFA0A04FC94B}">
              <ma14:wrappingTextBoxFlag xmlns:ma14="http://schemas.microsoft.com/office/mac/drawingml/2011/main" val="1"/>
            </a:ext>
          </a:extLst>
        </p:spPr>
        <p:txBody>
          <a:bodyPr lIns="39389" tIns="39389" rIns="39389" bIns="39389" anchor="b">
            <a:normAutofit fontScale="100000" lnSpcReduction="0"/>
          </a:bodyPr>
          <a:lstStyle/>
          <a:p>
            <a:pPr/>
            <a:r>
              <a:t>Titeltext</a:t>
            </a:r>
          </a:p>
        </p:txBody>
      </p:sp>
      <p:sp>
        <p:nvSpPr>
          <p:cNvPr id="3" name="Textebene 1…"/>
          <p:cNvSpPr txBox="1"/>
          <p:nvPr>
            <p:ph type="body" idx="1"/>
          </p:nvPr>
        </p:nvSpPr>
        <p:spPr>
          <a:xfrm>
            <a:off x="984746" y="7252716"/>
            <a:ext cx="8114308" cy="876426"/>
          </a:xfrm>
          <a:prstGeom prst="rect">
            <a:avLst/>
          </a:prstGeom>
          <a:ln w="3175">
            <a:miter lim="400000"/>
          </a:ln>
          <a:extLst>
            <a:ext uri="{C572A759-6A51-4108-AA02-DFA0A04FC94B}">
              <ma14:wrappingTextBoxFlag xmlns:ma14="http://schemas.microsoft.com/office/mac/drawingml/2011/main" val="1"/>
            </a:ext>
          </a:extLst>
        </p:spPr>
        <p:txBody>
          <a:bodyPr lIns="39389" tIns="39389" rIns="39389" bIns="39389">
            <a:normAutofit fontScale="100000" lnSpcReduction="0"/>
          </a:bodyPr>
          <a:lstStyle/>
          <a:p>
            <a:pPr/>
            <a:r>
              <a:t>Textebene 1</a:t>
            </a:r>
          </a:p>
          <a:p>
            <a:pPr lvl="1"/>
            <a:r>
              <a:t>Textebene 2</a:t>
            </a:r>
          </a:p>
          <a:p>
            <a:pPr lvl="2"/>
            <a:r>
              <a:t>Textebene 3</a:t>
            </a:r>
          </a:p>
          <a:p>
            <a:pPr lvl="3"/>
            <a:r>
              <a:t>Textebene 4</a:t>
            </a:r>
          </a:p>
          <a:p>
            <a:pPr lvl="4"/>
            <a:r>
              <a:t>Textebene 5</a:t>
            </a:r>
          </a:p>
        </p:txBody>
      </p:sp>
      <p:sp>
        <p:nvSpPr>
          <p:cNvPr id="4" name="Foliennummer"/>
          <p:cNvSpPr txBox="1"/>
          <p:nvPr>
            <p:ph type="sldNum" sz="quarter" idx="2"/>
          </p:nvPr>
        </p:nvSpPr>
        <p:spPr>
          <a:xfrm>
            <a:off x="4838187" y="10551616"/>
            <a:ext cx="402174" cy="413576"/>
          </a:xfrm>
          <a:prstGeom prst="rect">
            <a:avLst/>
          </a:prstGeom>
          <a:ln w="3175">
            <a:miter lim="400000"/>
          </a:ln>
        </p:spPr>
        <p:txBody>
          <a:bodyPr wrap="none" lIns="39389" tIns="39389" rIns="39389" bIns="39389">
            <a:spAutoFit/>
          </a:bodyPr>
          <a:lstStyle>
            <a:lvl1pPr>
              <a:defRPr b="0" sz="2200">
                <a:latin typeface="Helvetica Neue Thin"/>
                <a:ea typeface="Helvetica Neue Thin"/>
                <a:cs typeface="Helvetica Neue Thin"/>
                <a:sym typeface="Helvetica Neue Thin"/>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853479" rtl="0" latinLnBrk="0">
        <a:lnSpc>
          <a:spcPct val="100000"/>
        </a:lnSpc>
        <a:spcBef>
          <a:spcPts val="0"/>
        </a:spcBef>
        <a:spcAft>
          <a:spcPts val="0"/>
        </a:spcAft>
        <a:buClrTx/>
        <a:buSzTx/>
        <a:buFontTx/>
        <a:buNone/>
        <a:tabLst/>
        <a:defRPr b="0" baseline="0" cap="none" i="0" spc="0" strike="noStrike" sz="11600" u="none">
          <a:solidFill>
            <a:srgbClr val="000000"/>
          </a:solidFill>
          <a:uFillTx/>
          <a:latin typeface="+mn-lt"/>
          <a:ea typeface="+mn-ea"/>
          <a:cs typeface="+mn-cs"/>
          <a:sym typeface="Helvetica Neue Medium"/>
        </a:defRPr>
      </a:lvl1pPr>
      <a:lvl2pPr marL="0" marR="0" indent="457200" algn="ctr" defTabSz="853479" rtl="0" latinLnBrk="0">
        <a:lnSpc>
          <a:spcPct val="100000"/>
        </a:lnSpc>
        <a:spcBef>
          <a:spcPts val="0"/>
        </a:spcBef>
        <a:spcAft>
          <a:spcPts val="0"/>
        </a:spcAft>
        <a:buClrTx/>
        <a:buSzTx/>
        <a:buFontTx/>
        <a:buNone/>
        <a:tabLst/>
        <a:defRPr b="0" baseline="0" cap="none" i="0" spc="0" strike="noStrike" sz="11600" u="none">
          <a:solidFill>
            <a:srgbClr val="000000"/>
          </a:solidFill>
          <a:uFillTx/>
          <a:latin typeface="+mn-lt"/>
          <a:ea typeface="+mn-ea"/>
          <a:cs typeface="+mn-cs"/>
          <a:sym typeface="Helvetica Neue Medium"/>
        </a:defRPr>
      </a:lvl2pPr>
      <a:lvl3pPr marL="0" marR="0" indent="914400" algn="ctr" defTabSz="853479" rtl="0" latinLnBrk="0">
        <a:lnSpc>
          <a:spcPct val="100000"/>
        </a:lnSpc>
        <a:spcBef>
          <a:spcPts val="0"/>
        </a:spcBef>
        <a:spcAft>
          <a:spcPts val="0"/>
        </a:spcAft>
        <a:buClrTx/>
        <a:buSzTx/>
        <a:buFontTx/>
        <a:buNone/>
        <a:tabLst/>
        <a:defRPr b="0" baseline="0" cap="none" i="0" spc="0" strike="noStrike" sz="11600" u="none">
          <a:solidFill>
            <a:srgbClr val="000000"/>
          </a:solidFill>
          <a:uFillTx/>
          <a:latin typeface="+mn-lt"/>
          <a:ea typeface="+mn-ea"/>
          <a:cs typeface="+mn-cs"/>
          <a:sym typeface="Helvetica Neue Medium"/>
        </a:defRPr>
      </a:lvl3pPr>
      <a:lvl4pPr marL="0" marR="0" indent="1371600" algn="ctr" defTabSz="853479" rtl="0" latinLnBrk="0">
        <a:lnSpc>
          <a:spcPct val="100000"/>
        </a:lnSpc>
        <a:spcBef>
          <a:spcPts val="0"/>
        </a:spcBef>
        <a:spcAft>
          <a:spcPts val="0"/>
        </a:spcAft>
        <a:buClrTx/>
        <a:buSzTx/>
        <a:buFontTx/>
        <a:buNone/>
        <a:tabLst/>
        <a:defRPr b="0" baseline="0" cap="none" i="0" spc="0" strike="noStrike" sz="11600" u="none">
          <a:solidFill>
            <a:srgbClr val="000000"/>
          </a:solidFill>
          <a:uFillTx/>
          <a:latin typeface="+mn-lt"/>
          <a:ea typeface="+mn-ea"/>
          <a:cs typeface="+mn-cs"/>
          <a:sym typeface="Helvetica Neue Medium"/>
        </a:defRPr>
      </a:lvl4pPr>
      <a:lvl5pPr marL="0" marR="0" indent="1828800" algn="ctr" defTabSz="853479" rtl="0" latinLnBrk="0">
        <a:lnSpc>
          <a:spcPct val="100000"/>
        </a:lnSpc>
        <a:spcBef>
          <a:spcPts val="0"/>
        </a:spcBef>
        <a:spcAft>
          <a:spcPts val="0"/>
        </a:spcAft>
        <a:buClrTx/>
        <a:buSzTx/>
        <a:buFontTx/>
        <a:buNone/>
        <a:tabLst/>
        <a:defRPr b="0" baseline="0" cap="none" i="0" spc="0" strike="noStrike" sz="11600" u="none">
          <a:solidFill>
            <a:srgbClr val="000000"/>
          </a:solidFill>
          <a:uFillTx/>
          <a:latin typeface="+mn-lt"/>
          <a:ea typeface="+mn-ea"/>
          <a:cs typeface="+mn-cs"/>
          <a:sym typeface="Helvetica Neue Medium"/>
        </a:defRPr>
      </a:lvl5pPr>
      <a:lvl6pPr marL="0" marR="0" indent="2286000" algn="ctr" defTabSz="853479" rtl="0" latinLnBrk="0">
        <a:lnSpc>
          <a:spcPct val="100000"/>
        </a:lnSpc>
        <a:spcBef>
          <a:spcPts val="0"/>
        </a:spcBef>
        <a:spcAft>
          <a:spcPts val="0"/>
        </a:spcAft>
        <a:buClrTx/>
        <a:buSzTx/>
        <a:buFontTx/>
        <a:buNone/>
        <a:tabLst/>
        <a:defRPr b="0" baseline="0" cap="none" i="0" spc="0" strike="noStrike" sz="11600" u="none">
          <a:solidFill>
            <a:srgbClr val="000000"/>
          </a:solidFill>
          <a:uFillTx/>
          <a:latin typeface="+mn-lt"/>
          <a:ea typeface="+mn-ea"/>
          <a:cs typeface="+mn-cs"/>
          <a:sym typeface="Helvetica Neue Medium"/>
        </a:defRPr>
      </a:lvl6pPr>
      <a:lvl7pPr marL="0" marR="0" indent="2743200" algn="ctr" defTabSz="853479" rtl="0" latinLnBrk="0">
        <a:lnSpc>
          <a:spcPct val="100000"/>
        </a:lnSpc>
        <a:spcBef>
          <a:spcPts val="0"/>
        </a:spcBef>
        <a:spcAft>
          <a:spcPts val="0"/>
        </a:spcAft>
        <a:buClrTx/>
        <a:buSzTx/>
        <a:buFontTx/>
        <a:buNone/>
        <a:tabLst/>
        <a:defRPr b="0" baseline="0" cap="none" i="0" spc="0" strike="noStrike" sz="11600" u="none">
          <a:solidFill>
            <a:srgbClr val="000000"/>
          </a:solidFill>
          <a:uFillTx/>
          <a:latin typeface="+mn-lt"/>
          <a:ea typeface="+mn-ea"/>
          <a:cs typeface="+mn-cs"/>
          <a:sym typeface="Helvetica Neue Medium"/>
        </a:defRPr>
      </a:lvl7pPr>
      <a:lvl8pPr marL="0" marR="0" indent="3200400" algn="ctr" defTabSz="853479" rtl="0" latinLnBrk="0">
        <a:lnSpc>
          <a:spcPct val="100000"/>
        </a:lnSpc>
        <a:spcBef>
          <a:spcPts val="0"/>
        </a:spcBef>
        <a:spcAft>
          <a:spcPts val="0"/>
        </a:spcAft>
        <a:buClrTx/>
        <a:buSzTx/>
        <a:buFontTx/>
        <a:buNone/>
        <a:tabLst/>
        <a:defRPr b="0" baseline="0" cap="none" i="0" spc="0" strike="noStrike" sz="11600" u="none">
          <a:solidFill>
            <a:srgbClr val="000000"/>
          </a:solidFill>
          <a:uFillTx/>
          <a:latin typeface="+mn-lt"/>
          <a:ea typeface="+mn-ea"/>
          <a:cs typeface="+mn-cs"/>
          <a:sym typeface="Helvetica Neue Medium"/>
        </a:defRPr>
      </a:lvl8pPr>
      <a:lvl9pPr marL="0" marR="0" indent="3657600" algn="ctr" defTabSz="853479" rtl="0" latinLnBrk="0">
        <a:lnSpc>
          <a:spcPct val="100000"/>
        </a:lnSpc>
        <a:spcBef>
          <a:spcPts val="0"/>
        </a:spcBef>
        <a:spcAft>
          <a:spcPts val="0"/>
        </a:spcAft>
        <a:buClrTx/>
        <a:buSzTx/>
        <a:buFontTx/>
        <a:buNone/>
        <a:tabLst/>
        <a:defRPr b="0" baseline="0" cap="none" i="0" spc="0" strike="noStrike" sz="11600" u="none">
          <a:solidFill>
            <a:srgbClr val="000000"/>
          </a:solidFill>
          <a:uFillTx/>
          <a:latin typeface="+mn-lt"/>
          <a:ea typeface="+mn-ea"/>
          <a:cs typeface="+mn-cs"/>
          <a:sym typeface="Helvetica Neue Medium"/>
        </a:defRPr>
      </a:lvl9pPr>
    </p:titleStyle>
    <p:bodyStyle>
      <a:lvl1pPr marL="0" marR="0" indent="0" algn="ctr" defTabSz="853479" rtl="0" latinLnBrk="0">
        <a:lnSpc>
          <a:spcPct val="100000"/>
        </a:lnSpc>
        <a:spcBef>
          <a:spcPts val="0"/>
        </a:spcBef>
        <a:spcAft>
          <a:spcPts val="0"/>
        </a:spcAft>
        <a:buClrTx/>
        <a:buSzTx/>
        <a:buFontTx/>
        <a:buNone/>
        <a:tabLst/>
        <a:defRPr b="0" baseline="0" cap="none" i="0" spc="0" strike="noStrike" sz="5400" u="none">
          <a:solidFill>
            <a:srgbClr val="000000"/>
          </a:solidFill>
          <a:uFillTx/>
          <a:latin typeface="Helvetica Neue"/>
          <a:ea typeface="Helvetica Neue"/>
          <a:cs typeface="Helvetica Neue"/>
          <a:sym typeface="Helvetica Neue"/>
        </a:defRPr>
      </a:lvl1pPr>
      <a:lvl2pPr marL="0" marR="0" indent="0" algn="ctr" defTabSz="853479" rtl="0" latinLnBrk="0">
        <a:lnSpc>
          <a:spcPct val="100000"/>
        </a:lnSpc>
        <a:spcBef>
          <a:spcPts val="0"/>
        </a:spcBef>
        <a:spcAft>
          <a:spcPts val="0"/>
        </a:spcAft>
        <a:buClrTx/>
        <a:buSzTx/>
        <a:buFontTx/>
        <a:buNone/>
        <a:tabLst/>
        <a:defRPr b="0" baseline="0" cap="none" i="0" spc="0" strike="noStrike" sz="5400" u="none">
          <a:solidFill>
            <a:srgbClr val="000000"/>
          </a:solidFill>
          <a:uFillTx/>
          <a:latin typeface="Helvetica Neue"/>
          <a:ea typeface="Helvetica Neue"/>
          <a:cs typeface="Helvetica Neue"/>
          <a:sym typeface="Helvetica Neue"/>
        </a:defRPr>
      </a:lvl2pPr>
      <a:lvl3pPr marL="0" marR="0" indent="0" algn="ctr" defTabSz="853479" rtl="0" latinLnBrk="0">
        <a:lnSpc>
          <a:spcPct val="100000"/>
        </a:lnSpc>
        <a:spcBef>
          <a:spcPts val="0"/>
        </a:spcBef>
        <a:spcAft>
          <a:spcPts val="0"/>
        </a:spcAft>
        <a:buClrTx/>
        <a:buSzTx/>
        <a:buFontTx/>
        <a:buNone/>
        <a:tabLst/>
        <a:defRPr b="0" baseline="0" cap="none" i="0" spc="0" strike="noStrike" sz="5400" u="none">
          <a:solidFill>
            <a:srgbClr val="000000"/>
          </a:solidFill>
          <a:uFillTx/>
          <a:latin typeface="Helvetica Neue"/>
          <a:ea typeface="Helvetica Neue"/>
          <a:cs typeface="Helvetica Neue"/>
          <a:sym typeface="Helvetica Neue"/>
        </a:defRPr>
      </a:lvl3pPr>
      <a:lvl4pPr marL="0" marR="0" indent="0" algn="ctr" defTabSz="853479" rtl="0" latinLnBrk="0">
        <a:lnSpc>
          <a:spcPct val="100000"/>
        </a:lnSpc>
        <a:spcBef>
          <a:spcPts val="0"/>
        </a:spcBef>
        <a:spcAft>
          <a:spcPts val="0"/>
        </a:spcAft>
        <a:buClrTx/>
        <a:buSzTx/>
        <a:buFontTx/>
        <a:buNone/>
        <a:tabLst/>
        <a:defRPr b="0" baseline="0" cap="none" i="0" spc="0" strike="noStrike" sz="5400" u="none">
          <a:solidFill>
            <a:srgbClr val="000000"/>
          </a:solidFill>
          <a:uFillTx/>
          <a:latin typeface="Helvetica Neue"/>
          <a:ea typeface="Helvetica Neue"/>
          <a:cs typeface="Helvetica Neue"/>
          <a:sym typeface="Helvetica Neue"/>
        </a:defRPr>
      </a:lvl4pPr>
      <a:lvl5pPr marL="0" marR="0" indent="0" algn="ctr" defTabSz="853479" rtl="0" latinLnBrk="0">
        <a:lnSpc>
          <a:spcPct val="100000"/>
        </a:lnSpc>
        <a:spcBef>
          <a:spcPts val="0"/>
        </a:spcBef>
        <a:spcAft>
          <a:spcPts val="0"/>
        </a:spcAft>
        <a:buClrTx/>
        <a:buSzTx/>
        <a:buFontTx/>
        <a:buNone/>
        <a:tabLst/>
        <a:defRPr b="0" baseline="0" cap="none" i="0" spc="0" strike="noStrike" sz="5400" u="none">
          <a:solidFill>
            <a:srgbClr val="000000"/>
          </a:solidFill>
          <a:uFillTx/>
          <a:latin typeface="Helvetica Neue"/>
          <a:ea typeface="Helvetica Neue"/>
          <a:cs typeface="Helvetica Neue"/>
          <a:sym typeface="Helvetica Neue"/>
        </a:defRPr>
      </a:lvl5pPr>
      <a:lvl6pPr marL="0" marR="0" indent="355600" algn="ctr" defTabSz="853479" rtl="0" latinLnBrk="0">
        <a:lnSpc>
          <a:spcPct val="100000"/>
        </a:lnSpc>
        <a:spcBef>
          <a:spcPts val="0"/>
        </a:spcBef>
        <a:spcAft>
          <a:spcPts val="0"/>
        </a:spcAft>
        <a:buClrTx/>
        <a:buSzTx/>
        <a:buFontTx/>
        <a:buNone/>
        <a:tabLst/>
        <a:defRPr b="0" baseline="0" cap="none" i="0" spc="0" strike="noStrike" sz="5400" u="none">
          <a:solidFill>
            <a:srgbClr val="000000"/>
          </a:solidFill>
          <a:uFillTx/>
          <a:latin typeface="Helvetica Neue"/>
          <a:ea typeface="Helvetica Neue"/>
          <a:cs typeface="Helvetica Neue"/>
          <a:sym typeface="Helvetica Neue"/>
        </a:defRPr>
      </a:lvl6pPr>
      <a:lvl7pPr marL="0" marR="0" indent="711200" algn="ctr" defTabSz="853479" rtl="0" latinLnBrk="0">
        <a:lnSpc>
          <a:spcPct val="100000"/>
        </a:lnSpc>
        <a:spcBef>
          <a:spcPts val="0"/>
        </a:spcBef>
        <a:spcAft>
          <a:spcPts val="0"/>
        </a:spcAft>
        <a:buClrTx/>
        <a:buSzTx/>
        <a:buFontTx/>
        <a:buNone/>
        <a:tabLst/>
        <a:defRPr b="0" baseline="0" cap="none" i="0" spc="0" strike="noStrike" sz="5400" u="none">
          <a:solidFill>
            <a:srgbClr val="000000"/>
          </a:solidFill>
          <a:uFillTx/>
          <a:latin typeface="Helvetica Neue"/>
          <a:ea typeface="Helvetica Neue"/>
          <a:cs typeface="Helvetica Neue"/>
          <a:sym typeface="Helvetica Neue"/>
        </a:defRPr>
      </a:lvl7pPr>
      <a:lvl8pPr marL="0" marR="0" indent="1066800" algn="ctr" defTabSz="853479" rtl="0" latinLnBrk="0">
        <a:lnSpc>
          <a:spcPct val="100000"/>
        </a:lnSpc>
        <a:spcBef>
          <a:spcPts val="0"/>
        </a:spcBef>
        <a:spcAft>
          <a:spcPts val="0"/>
        </a:spcAft>
        <a:buClrTx/>
        <a:buSzTx/>
        <a:buFontTx/>
        <a:buNone/>
        <a:tabLst/>
        <a:defRPr b="0" baseline="0" cap="none" i="0" spc="0" strike="noStrike" sz="5400" u="none">
          <a:solidFill>
            <a:srgbClr val="000000"/>
          </a:solidFill>
          <a:uFillTx/>
          <a:latin typeface="Helvetica Neue"/>
          <a:ea typeface="Helvetica Neue"/>
          <a:cs typeface="Helvetica Neue"/>
          <a:sym typeface="Helvetica Neue"/>
        </a:defRPr>
      </a:lvl8pPr>
      <a:lvl9pPr marL="0" marR="0" indent="1422400" algn="ctr" defTabSz="853479" rtl="0" latinLnBrk="0">
        <a:lnSpc>
          <a:spcPct val="100000"/>
        </a:lnSpc>
        <a:spcBef>
          <a:spcPts val="0"/>
        </a:spcBef>
        <a:spcAft>
          <a:spcPts val="0"/>
        </a:spcAft>
        <a:buClrTx/>
        <a:buSzTx/>
        <a:buFontTx/>
        <a:buNone/>
        <a:tabLst/>
        <a:defRPr b="0" baseline="0" cap="none" i="0" spc="0" strike="noStrike" sz="5400" u="none">
          <a:solidFill>
            <a:srgbClr val="000000"/>
          </a:solidFill>
          <a:uFillTx/>
          <a:latin typeface="Helvetica Neue"/>
          <a:ea typeface="Helvetica Neue"/>
          <a:cs typeface="Helvetica Neue"/>
          <a:sym typeface="Helvetica Neue"/>
        </a:defRPr>
      </a:lvl9pPr>
    </p:bodyStyle>
    <p:otherStyle>
      <a:lvl1pPr marL="0" marR="0" indent="0" algn="ctr" defTabSz="853479"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Thin"/>
        </a:defRPr>
      </a:lvl1pPr>
      <a:lvl2pPr marL="0" marR="0" indent="457200" algn="ctr" defTabSz="853479"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Thin"/>
        </a:defRPr>
      </a:lvl2pPr>
      <a:lvl3pPr marL="0" marR="0" indent="914400" algn="ctr" defTabSz="853479"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Thin"/>
        </a:defRPr>
      </a:lvl3pPr>
      <a:lvl4pPr marL="0" marR="0" indent="1371600" algn="ctr" defTabSz="853479"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Thin"/>
        </a:defRPr>
      </a:lvl4pPr>
      <a:lvl5pPr marL="0" marR="0" indent="1828800" algn="ctr" defTabSz="853479"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Thin"/>
        </a:defRPr>
      </a:lvl5pPr>
      <a:lvl6pPr marL="0" marR="0" indent="2286000" algn="ctr" defTabSz="853479"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Thin"/>
        </a:defRPr>
      </a:lvl6pPr>
      <a:lvl7pPr marL="0" marR="0" indent="2743200" algn="ctr" defTabSz="853479"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Thin"/>
        </a:defRPr>
      </a:lvl7pPr>
      <a:lvl8pPr marL="0" marR="0" indent="3200400" algn="ctr" defTabSz="853479"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Thin"/>
        </a:defRPr>
      </a:lvl8pPr>
      <a:lvl9pPr marL="0" marR="0" indent="3657600" algn="ctr" defTabSz="853479"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Thin"/>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34" name="Gruppieren"/>
          <p:cNvGrpSpPr/>
          <p:nvPr/>
        </p:nvGrpSpPr>
        <p:grpSpPr>
          <a:xfrm>
            <a:off x="-1" y="0"/>
            <a:ext cx="9835480" cy="14249401"/>
            <a:chOff x="0" y="0"/>
            <a:chExt cx="9835478" cy="14249400"/>
          </a:xfrm>
        </p:grpSpPr>
        <p:grpSp>
          <p:nvGrpSpPr>
            <p:cNvPr id="130" name="Gruppieren"/>
            <p:cNvGrpSpPr/>
            <p:nvPr/>
          </p:nvGrpSpPr>
          <p:grpSpPr>
            <a:xfrm>
              <a:off x="-1" y="0"/>
              <a:ext cx="9835480" cy="14249401"/>
              <a:chOff x="0" y="0"/>
              <a:chExt cx="9835478" cy="14249400"/>
            </a:xfrm>
          </p:grpSpPr>
          <p:grpSp>
            <p:nvGrpSpPr>
              <p:cNvPr id="123" name="Gruppieren"/>
              <p:cNvGrpSpPr/>
              <p:nvPr/>
            </p:nvGrpSpPr>
            <p:grpSpPr>
              <a:xfrm>
                <a:off x="239926" y="1295404"/>
                <a:ext cx="9595553" cy="12953997"/>
                <a:chOff x="0" y="0"/>
                <a:chExt cx="9595552" cy="12953996"/>
              </a:xfrm>
            </p:grpSpPr>
            <p:sp>
              <p:nvSpPr>
                <p:cNvPr id="119" name="Rechteck"/>
                <p:cNvSpPr/>
                <p:nvPr/>
              </p:nvSpPr>
              <p:spPr>
                <a:xfrm>
                  <a:off x="0" y="0"/>
                  <a:ext cx="9595553" cy="12953996"/>
                </a:xfrm>
                <a:prstGeom prst="rect">
                  <a:avLst/>
                </a:prstGeom>
                <a:solidFill>
                  <a:srgbClr val="929292"/>
                </a:solidFill>
                <a:ln w="3175" cap="flat">
                  <a:noFill/>
                  <a:miter lim="400000"/>
                </a:ln>
                <a:effectLst/>
              </p:spPr>
              <p:txBody>
                <a:bodyPr wrap="square" lIns="50800" tIns="50800" rIns="50800" bIns="50800" numCol="1" anchor="ctr">
                  <a:noAutofit/>
                </a:bodyPr>
                <a:lstStyle/>
                <a:p>
                  <a:pPr defTabSz="584200">
                    <a:defRPr b="0" sz="1200">
                      <a:solidFill>
                        <a:srgbClr val="FFFFFF"/>
                      </a:solidFill>
                      <a:latin typeface="+mn-lt"/>
                      <a:ea typeface="+mn-ea"/>
                      <a:cs typeface="+mn-cs"/>
                      <a:sym typeface="Helvetica Neue Medium"/>
                    </a:defRPr>
                  </a:pPr>
                </a:p>
              </p:txBody>
            </p:sp>
            <p:sp>
              <p:nvSpPr>
                <p:cNvPr id="120" name="Rechteck"/>
                <p:cNvSpPr/>
                <p:nvPr/>
              </p:nvSpPr>
              <p:spPr>
                <a:xfrm>
                  <a:off x="708416" y="9632456"/>
                  <a:ext cx="1391356" cy="671690"/>
                </a:xfrm>
                <a:prstGeom prst="rect">
                  <a:avLst/>
                </a:prstGeom>
                <a:solidFill>
                  <a:srgbClr val="FFFFFF"/>
                </a:solidFill>
                <a:ln w="3175" cap="flat">
                  <a:noFill/>
                  <a:miter lim="400000"/>
                </a:ln>
                <a:effectLst/>
              </p:spPr>
              <p:txBody>
                <a:bodyPr wrap="square" lIns="50800" tIns="50800" rIns="50800" bIns="50800" numCol="1" anchor="ctr">
                  <a:noAutofit/>
                </a:bodyPr>
                <a:lstStyle/>
                <a:p>
                  <a:pPr defTabSz="584200">
                    <a:defRPr b="0" sz="1200">
                      <a:solidFill>
                        <a:srgbClr val="FFFFFF"/>
                      </a:solidFill>
                      <a:latin typeface="+mn-lt"/>
                      <a:ea typeface="+mn-ea"/>
                      <a:cs typeface="+mn-cs"/>
                      <a:sym typeface="Helvetica Neue Medium"/>
                    </a:defRPr>
                  </a:pPr>
                </a:p>
              </p:txBody>
            </p:sp>
            <p:sp>
              <p:nvSpPr>
                <p:cNvPr id="121" name="HANS MUSTER (CH)   Lorem ipsum dolor sit amet, consetetur sadipscing elitr, sed diam nonumy eirmod tempor invidunt ut labore et dolore magna aliquyam erat, sed diam voluptua. At vero eos et accusam et"/>
                <p:cNvSpPr txBox="1"/>
                <p:nvPr/>
              </p:nvSpPr>
              <p:spPr>
                <a:xfrm>
                  <a:off x="691491" y="9632456"/>
                  <a:ext cx="712604" cy="48285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p>
                  <a:pPr algn="l" defTabSz="457200">
                    <a:defRPr b="0" sz="200"/>
                  </a:pPr>
                  <a:r>
                    <a:rPr b="1"/>
                    <a:t>HANS MUSTER (CH)</a:t>
                  </a:r>
                  <a:br/>
                  <a:br/>
                  <a:br/>
                  <a:r>
                    <a:t>Lorem ipsum dolor sit amet, consetetur sadipscing elitr, sed diam nonumy eirmod tempor invidunt ut labore et dolore magna aliquyam erat, sed diam voluptua. At vero eos et accusam et</a:t>
                  </a:r>
                </a:p>
              </p:txBody>
            </p:sp>
            <p:sp>
              <p:nvSpPr>
                <p:cNvPr id="122" name="Arbbeitsbeschrieb…"/>
                <p:cNvSpPr txBox="1"/>
                <p:nvPr/>
              </p:nvSpPr>
              <p:spPr>
                <a:xfrm>
                  <a:off x="1404094" y="9632456"/>
                  <a:ext cx="712604" cy="441611"/>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p>
                  <a:pPr algn="l" defTabSz="457200">
                    <a:defRPr b="0" sz="200"/>
                  </a:pPr>
                  <a:r>
                    <a:t>Arbbeitsbeschrieb</a:t>
                  </a:r>
                </a:p>
                <a:p>
                  <a:pPr algn="l" defTabSz="457200">
                    <a:defRPr b="0" sz="200"/>
                  </a:pPr>
                  <a:r>
                    <a:t>Lorem ipsum dolor sit amet, consetetur sadipscing elitr, sed diam nonumy eirmod tempor invidunt ut labore et dolore magna aliquyam erat, sed diam voluptua. At vero eos et accusam et</a:t>
                  </a:r>
                </a:p>
              </p:txBody>
            </p:sp>
          </p:grpSp>
          <p:sp>
            <p:nvSpPr>
              <p:cNvPr id="124" name="Rechteck"/>
              <p:cNvSpPr/>
              <p:nvPr/>
            </p:nvSpPr>
            <p:spPr>
              <a:xfrm>
                <a:off x="948343" y="2846091"/>
                <a:ext cx="8178719" cy="7898877"/>
              </a:xfrm>
              <a:prstGeom prst="rect">
                <a:avLst/>
              </a:prstGeom>
              <a:noFill/>
              <a:ln w="12700" cap="flat">
                <a:solidFill>
                  <a:srgbClr val="FFFFFF"/>
                </a:solidFill>
                <a:custDash>
                  <a:ds d="200000" sp="200000"/>
                </a:custDash>
                <a:miter lim="400000"/>
              </a:ln>
              <a:effectLst/>
            </p:spPr>
            <p:txBody>
              <a:bodyPr wrap="square" lIns="50800" tIns="50800" rIns="50800" bIns="50800" numCol="1" anchor="ctr">
                <a:noAutofit/>
              </a:bodyPr>
              <a:lstStyle/>
              <a:p>
                <a:pPr defTabSz="584200">
                  <a:defRPr b="0" sz="1200">
                    <a:solidFill>
                      <a:srgbClr val="FFFFFF"/>
                    </a:solidFill>
                    <a:latin typeface="+mn-lt"/>
                    <a:ea typeface="+mn-ea"/>
                    <a:cs typeface="+mn-cs"/>
                    <a:sym typeface="Helvetica Neue Medium"/>
                  </a:defRPr>
                </a:pPr>
              </a:p>
            </p:txBody>
          </p:sp>
          <p:sp>
            <p:nvSpPr>
              <p:cNvPr id="125" name="B: 1700 mm"/>
              <p:cNvSpPr txBox="1"/>
              <p:nvPr/>
            </p:nvSpPr>
            <p:spPr>
              <a:xfrm>
                <a:off x="931417" y="2433100"/>
                <a:ext cx="1347179" cy="412992"/>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lgn="l" defTabSz="457200">
                  <a:defRPr b="0" sz="900">
                    <a:solidFill>
                      <a:srgbClr val="D5D5D5"/>
                    </a:solidFill>
                    <a:latin typeface="Avenir Next Regular"/>
                    <a:ea typeface="Avenir Next Regular"/>
                    <a:cs typeface="Avenir Next Regular"/>
                    <a:sym typeface="Avenir Next Regular"/>
                  </a:defRPr>
                </a:lvl1pPr>
              </a:lstStyle>
              <a:p>
                <a:pPr/>
                <a:r>
                  <a:t>B: 1700 mm</a:t>
                </a:r>
              </a:p>
            </p:txBody>
          </p:sp>
          <p:sp>
            <p:nvSpPr>
              <p:cNvPr id="126" name="H: 1650 mm"/>
              <p:cNvSpPr txBox="1"/>
              <p:nvPr/>
            </p:nvSpPr>
            <p:spPr>
              <a:xfrm rot="16200000">
                <a:off x="68258" y="3106689"/>
                <a:ext cx="1347179" cy="412992"/>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lgn="l" defTabSz="457200">
                  <a:defRPr b="0" sz="900">
                    <a:solidFill>
                      <a:srgbClr val="D5D5D5"/>
                    </a:solidFill>
                    <a:latin typeface="Avenir Next Regular"/>
                    <a:ea typeface="Avenir Next Regular"/>
                    <a:cs typeface="Avenir Next Regular"/>
                    <a:sym typeface="Avenir Next Regular"/>
                  </a:defRPr>
                </a:lvl1pPr>
              </a:lstStyle>
              <a:p>
                <a:pPr/>
                <a:r>
                  <a:t>H: 1650 mm</a:t>
                </a:r>
              </a:p>
            </p:txBody>
          </p:sp>
          <p:sp>
            <p:nvSpPr>
              <p:cNvPr id="127" name="B: 2000 mm"/>
              <p:cNvSpPr txBox="1"/>
              <p:nvPr/>
            </p:nvSpPr>
            <p:spPr>
              <a:xfrm>
                <a:off x="239926" y="1055510"/>
                <a:ext cx="1347178" cy="412993"/>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lgn="l" defTabSz="457200">
                  <a:defRPr b="0" sz="900">
                    <a:latin typeface="Avenir Next Regular"/>
                    <a:ea typeface="Avenir Next Regular"/>
                    <a:cs typeface="Avenir Next Regular"/>
                    <a:sym typeface="Avenir Next Regular"/>
                  </a:defRPr>
                </a:lvl1pPr>
              </a:lstStyle>
              <a:p>
                <a:pPr/>
                <a:r>
                  <a:t>B: 2000 mm</a:t>
                </a:r>
              </a:p>
            </p:txBody>
          </p:sp>
          <p:sp>
            <p:nvSpPr>
              <p:cNvPr id="128" name="H: 2700 mm"/>
              <p:cNvSpPr txBox="1"/>
              <p:nvPr/>
            </p:nvSpPr>
            <p:spPr>
              <a:xfrm rot="16200000">
                <a:off x="-508947" y="1594869"/>
                <a:ext cx="1347178" cy="329285"/>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lgn="l" defTabSz="457200">
                  <a:lnSpc>
                    <a:spcPct val="80000"/>
                  </a:lnSpc>
                  <a:defRPr b="0" sz="900">
                    <a:latin typeface="Avenir Next Regular"/>
                    <a:ea typeface="Avenir Next Regular"/>
                    <a:cs typeface="Avenir Next Regular"/>
                    <a:sym typeface="Avenir Next Regular"/>
                  </a:defRPr>
                </a:lvl1pPr>
              </a:lstStyle>
              <a:p>
                <a:pPr/>
                <a:r>
                  <a:t>H: 2700 mm</a:t>
                </a:r>
              </a:p>
            </p:txBody>
          </p:sp>
          <p:pic>
            <p:nvPicPr>
              <p:cNvPr id="129" name="PHOTOVILLE-4600-by-FUJIFILM_Logo_RGB_(1000x1000).jpg" descr="PHOTOVILLE-4600-by-FUJIFILM_Logo_RGB_(1000x1000).jpg"/>
              <p:cNvPicPr>
                <a:picLocks noChangeAspect="1"/>
              </p:cNvPicPr>
              <p:nvPr/>
            </p:nvPicPr>
            <p:blipFill>
              <a:blip r:embed="rId2">
                <a:extLst/>
              </a:blip>
              <a:stretch>
                <a:fillRect/>
              </a:stretch>
            </p:blipFill>
            <p:spPr>
              <a:xfrm>
                <a:off x="7871738" y="0"/>
                <a:ext cx="1960377" cy="1960376"/>
              </a:xfrm>
              <a:prstGeom prst="rect">
                <a:avLst/>
              </a:prstGeom>
              <a:ln w="3175" cap="flat">
                <a:noFill/>
                <a:miter lim="400000"/>
              </a:ln>
              <a:effectLst/>
            </p:spPr>
          </p:pic>
        </p:grpSp>
        <p:sp>
          <p:nvSpPr>
            <p:cNvPr id="131" name="Rechteck"/>
            <p:cNvSpPr/>
            <p:nvPr/>
          </p:nvSpPr>
          <p:spPr>
            <a:xfrm>
              <a:off x="239926" y="587923"/>
              <a:ext cx="7485495" cy="433284"/>
            </a:xfrm>
            <a:prstGeom prst="rect">
              <a:avLst/>
            </a:prstGeom>
            <a:solidFill>
              <a:srgbClr val="FFFFFF"/>
            </a:solidFill>
            <a:ln w="6350" cap="flat">
              <a:solidFill>
                <a:srgbClr val="000000"/>
              </a:solidFill>
              <a:custDash>
                <a:ds d="200000" sp="200000"/>
              </a:custDash>
              <a:miter lim="400000"/>
            </a:ln>
            <a:effectLst/>
          </p:spPr>
          <p:txBody>
            <a:bodyPr wrap="square" lIns="50800" tIns="50800" rIns="50800" bIns="50800" numCol="1" anchor="ctr">
              <a:noAutofit/>
            </a:bodyPr>
            <a:lstStyle/>
            <a:p>
              <a:pPr defTabSz="584200">
                <a:defRPr b="0" sz="1200">
                  <a:solidFill>
                    <a:srgbClr val="FFFFFF"/>
                  </a:solidFill>
                  <a:latin typeface="+mn-lt"/>
                  <a:ea typeface="+mn-ea"/>
                  <a:cs typeface="+mn-cs"/>
                  <a:sym typeface="Helvetica Neue Medium"/>
                </a:defRPr>
              </a:pPr>
            </a:p>
          </p:txBody>
        </p:sp>
        <p:sp>
          <p:nvSpPr>
            <p:cNvPr id="132" name="photoVILLE 4600 Layout von/from (Name, First Name &amp; Mobile Nr):"/>
            <p:cNvSpPr txBox="1"/>
            <p:nvPr/>
          </p:nvSpPr>
          <p:spPr>
            <a:xfrm>
              <a:off x="239926" y="266637"/>
              <a:ext cx="7348759" cy="75457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p>
              <a:pPr algn="l" defTabSz="457200">
                <a:defRPr b="0" sz="1100"/>
              </a:pPr>
              <a:r>
                <a:t>photoVILLE 4600 Layout von/from (Name, First Name &amp; Mobile Nr): </a:t>
              </a:r>
            </a:p>
            <a:p>
              <a:pPr algn="l" defTabSz="457200">
                <a:defRPr b="0" sz="1100"/>
              </a:pPr>
            </a:p>
          </p:txBody>
        </p:sp>
        <p:sp>
          <p:nvSpPr>
            <p:cNvPr id="133" name="Hier deine Bilder einfüllen und diesen Text löschen. Speichere das Dokument wenn es fertig ist als PDF oder als JPG. (Bitte nur die erste Seite).…"/>
            <p:cNvSpPr txBox="1"/>
            <p:nvPr/>
          </p:nvSpPr>
          <p:spPr>
            <a:xfrm>
              <a:off x="1295912" y="3569790"/>
              <a:ext cx="7483581" cy="7444059"/>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p>
              <a:pPr algn="l" defTabSz="457200">
                <a:lnSpc>
                  <a:spcPct val="120000"/>
                </a:lnSpc>
                <a:defRPr b="0" i="1" sz="1200"/>
              </a:pPr>
              <a:r>
                <a:t>Hier deine Bilder einfüllen und diesen Text löschen. Speichere das Dokument wenn es fertig ist als PDF oder als JPG. (Bitte nur die erste Seite). </a:t>
              </a:r>
            </a:p>
            <a:p>
              <a:pPr algn="l" defTabSz="457200">
                <a:lnSpc>
                  <a:spcPct val="120000"/>
                </a:lnSpc>
                <a:defRPr b="0" i="1" sz="1200"/>
              </a:pPr>
              <a:r>
                <a:t>Name für PDF: Name_Vorname_Lyt , z.B. Muster_Hans_Lyt</a:t>
              </a:r>
            </a:p>
            <a:p>
              <a:pPr algn="l" defTabSz="457200">
                <a:lnSpc>
                  <a:spcPct val="120000"/>
                </a:lnSpc>
                <a:defRPr b="0" i="1" sz="1200"/>
              </a:pPr>
              <a:r>
                <a:t>Solltest du mehrere Arbeiten einreichen, so füge jedem PDF noch eine andere Endnummer hinzu. Z.B. Muster_Hans_Lyt_1, Muster_Hans_Lyt_2. usw.</a:t>
              </a:r>
            </a:p>
            <a:p>
              <a:pPr algn="l" defTabSz="457200">
                <a:lnSpc>
                  <a:spcPct val="120000"/>
                </a:lnSpc>
                <a:defRPr b="0" i="1" sz="1200"/>
              </a:pPr>
              <a:r>
                <a:t>Solltest du Hilfe benötigen: fabienne@ipfo.ch oder paul@ipfo.ch</a:t>
              </a:r>
            </a:p>
            <a:p>
              <a:pPr algn="l" defTabSz="457200">
                <a:lnSpc>
                  <a:spcPct val="120000"/>
                </a:lnSpc>
                <a:defRPr b="0" i="1" sz="1200"/>
              </a:pPr>
            </a:p>
            <a:p>
              <a:pPr algn="l" defTabSz="457200">
                <a:lnSpc>
                  <a:spcPct val="120000"/>
                </a:lnSpc>
                <a:defRPr b="0" i="1" sz="1200"/>
              </a:pPr>
              <a:r>
                <a:t>Fill in your images here and delete this text. Save the document as PDF or JPG when it is ready (lease save only the first page). </a:t>
              </a:r>
            </a:p>
            <a:p>
              <a:pPr algn="l" defTabSz="457200">
                <a:lnSpc>
                  <a:spcPct val="120000"/>
                </a:lnSpc>
                <a:defRPr b="0" i="1" sz="1200"/>
              </a:pPr>
              <a:r>
                <a:t>Name for PDF: Name_FirstName_Lyt , e.g. Muster_Hans_LytIf you are submitting multiple works, add a different end number to each PDF. E.g. Sample_Hans_Lyt_1, Sample_Hans_Lyt_2. etc.</a:t>
              </a:r>
            </a:p>
            <a:p>
              <a:pPr algn="l" defTabSz="457200">
                <a:lnSpc>
                  <a:spcPct val="120000"/>
                </a:lnSpc>
                <a:defRPr b="0" i="1" sz="1200"/>
              </a:pPr>
              <a:r>
                <a:t>If you need help: fabienne@ipfo.ch or paul@ipfo.ch</a:t>
              </a:r>
            </a:p>
            <a:p>
              <a:pPr algn="l" defTabSz="457200">
                <a:lnSpc>
                  <a:spcPct val="120000"/>
                </a:lnSpc>
                <a:defRPr b="0" i="1" sz="1200"/>
              </a:pPr>
            </a:p>
            <a:p>
              <a:pPr algn="l" defTabSz="457200">
                <a:lnSpc>
                  <a:spcPct val="120000"/>
                </a:lnSpc>
                <a:defRPr b="0" i="1" sz="1200"/>
              </a:pPr>
              <a:r>
                <a:t>Remplis ici tes images et efface ce texte. Enregistre le document au format PDF ou JPG lorsqu‘il est prêt (n’enregistre que la première page). </a:t>
              </a:r>
            </a:p>
            <a:p>
              <a:pPr algn="l" defTabSz="457200">
                <a:lnSpc>
                  <a:spcPct val="120000"/>
                </a:lnSpc>
                <a:defRPr b="0" i="1" sz="1200"/>
              </a:pPr>
              <a:r>
                <a:t>Nom pour le PDF : Nom_Prénom_Lyt , par ex. modèle_Hans_LytSi tu dois soumettre plusieurs travaux, ajoute un numéro de fin différent à chaque PDF. Par exemple, modèle_Hans_Lyt_1, modèle_Hans_Lyt_2. etc.</a:t>
              </a:r>
            </a:p>
            <a:p>
              <a:pPr algn="l" defTabSz="457200">
                <a:lnSpc>
                  <a:spcPct val="120000"/>
                </a:lnSpc>
                <a:defRPr b="0" i="1" sz="1200"/>
              </a:pPr>
              <a:r>
                <a:t>Si tu as besoin d‘aide : fabienne@ipfo.ch ou paul@ipfo.ch</a:t>
              </a:r>
            </a:p>
          </p:txBody>
        </p:sp>
      </p:gr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47" name="Gruppieren"/>
          <p:cNvGrpSpPr/>
          <p:nvPr/>
        </p:nvGrpSpPr>
        <p:grpSpPr>
          <a:xfrm>
            <a:off x="239521" y="1293217"/>
            <a:ext cx="9579358" cy="12932134"/>
            <a:chOff x="0" y="0"/>
            <a:chExt cx="9579357" cy="12932132"/>
          </a:xfrm>
        </p:grpSpPr>
        <p:grpSp>
          <p:nvGrpSpPr>
            <p:cNvPr id="140" name="Gruppieren"/>
            <p:cNvGrpSpPr/>
            <p:nvPr/>
          </p:nvGrpSpPr>
          <p:grpSpPr>
            <a:xfrm>
              <a:off x="0" y="0"/>
              <a:ext cx="9579358" cy="12932133"/>
              <a:chOff x="0" y="0"/>
              <a:chExt cx="9579357" cy="12932132"/>
            </a:xfrm>
          </p:grpSpPr>
          <p:sp>
            <p:nvSpPr>
              <p:cNvPr id="136" name="Rechteck"/>
              <p:cNvSpPr/>
              <p:nvPr/>
            </p:nvSpPr>
            <p:spPr>
              <a:xfrm>
                <a:off x="0" y="0"/>
                <a:ext cx="9579358" cy="12932133"/>
              </a:xfrm>
              <a:prstGeom prst="rect">
                <a:avLst/>
              </a:prstGeom>
              <a:solidFill>
                <a:srgbClr val="929292"/>
              </a:solidFill>
              <a:ln w="3175" cap="flat">
                <a:noFill/>
                <a:miter lim="400000"/>
              </a:ln>
              <a:effectLst/>
            </p:spPr>
            <p:txBody>
              <a:bodyPr wrap="square" lIns="50800" tIns="50800" rIns="50800" bIns="50800" numCol="1" anchor="ctr">
                <a:noAutofit/>
              </a:bodyPr>
              <a:lstStyle/>
              <a:p>
                <a:pPr defTabSz="584200">
                  <a:defRPr b="0" sz="1200">
                    <a:solidFill>
                      <a:srgbClr val="FFFFFF"/>
                    </a:solidFill>
                    <a:latin typeface="+mn-lt"/>
                    <a:ea typeface="+mn-ea"/>
                    <a:cs typeface="+mn-cs"/>
                    <a:sym typeface="Helvetica Neue Medium"/>
                  </a:defRPr>
                </a:pPr>
              </a:p>
            </p:txBody>
          </p:sp>
          <p:sp>
            <p:nvSpPr>
              <p:cNvPr id="137" name="Rechteck"/>
              <p:cNvSpPr/>
              <p:nvPr/>
            </p:nvSpPr>
            <p:spPr>
              <a:xfrm>
                <a:off x="707221" y="9616199"/>
                <a:ext cx="1389007" cy="670556"/>
              </a:xfrm>
              <a:prstGeom prst="rect">
                <a:avLst/>
              </a:prstGeom>
              <a:solidFill>
                <a:srgbClr val="FFFFFF"/>
              </a:solidFill>
              <a:ln w="3175" cap="flat">
                <a:noFill/>
                <a:miter lim="400000"/>
              </a:ln>
              <a:effectLst/>
            </p:spPr>
            <p:txBody>
              <a:bodyPr wrap="square" lIns="50800" tIns="50800" rIns="50800" bIns="50800" numCol="1" anchor="ctr">
                <a:noAutofit/>
              </a:bodyPr>
              <a:lstStyle/>
              <a:p>
                <a:pPr defTabSz="584200">
                  <a:defRPr b="0" sz="1200">
                    <a:solidFill>
                      <a:srgbClr val="FFFFFF"/>
                    </a:solidFill>
                    <a:latin typeface="+mn-lt"/>
                    <a:ea typeface="+mn-ea"/>
                    <a:cs typeface="+mn-cs"/>
                    <a:sym typeface="Helvetica Neue Medium"/>
                  </a:defRPr>
                </a:pPr>
              </a:p>
            </p:txBody>
          </p:sp>
          <p:sp>
            <p:nvSpPr>
              <p:cNvPr id="138" name="HANS MUSTER (CH)   Lorem ipsum dolor sit amet, consetetur sadipscing elitr, sed diam nonumy eirmod tempor invidunt ut labore et dolore magna aliquyam erat, sed diam voluptua. At vero eos et accusam et"/>
              <p:cNvSpPr txBox="1"/>
              <p:nvPr/>
            </p:nvSpPr>
            <p:spPr>
              <a:xfrm>
                <a:off x="690324" y="9616199"/>
                <a:ext cx="711401" cy="670556"/>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p>
                <a:pPr algn="l" defTabSz="457200">
                  <a:defRPr b="0" sz="200"/>
                </a:pPr>
                <a:r>
                  <a:rPr b="1"/>
                  <a:t>HANS MUSTER (CH)</a:t>
                </a:r>
                <a:br/>
                <a:br/>
                <a:br/>
                <a:r>
                  <a:t>Lorem ipsum dolor sit amet, consetetur sadipscing elitr, sed diam nonumy eirmod tempor invidunt ut labore et dolore magna aliquyam erat, sed diam voluptua. At vero eos et accusam et</a:t>
                </a:r>
              </a:p>
            </p:txBody>
          </p:sp>
          <p:sp>
            <p:nvSpPr>
              <p:cNvPr id="139" name="Arbbeitsbeschrieb…"/>
              <p:cNvSpPr txBox="1"/>
              <p:nvPr/>
            </p:nvSpPr>
            <p:spPr>
              <a:xfrm>
                <a:off x="1401724" y="9616199"/>
                <a:ext cx="711401" cy="670556"/>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p>
                <a:pPr algn="l" defTabSz="457200">
                  <a:defRPr b="0" sz="200"/>
                </a:pPr>
                <a:r>
                  <a:t>Arbbeitsbeschrieb</a:t>
                </a:r>
              </a:p>
              <a:p>
                <a:pPr algn="l" defTabSz="457200">
                  <a:defRPr b="0" sz="200"/>
                </a:pPr>
                <a:r>
                  <a:t>Lorem ipsum dolor sit amet, consetetur sadipscing elitr, sed diam nonumy eirmod tempor invidunt ut labore et dolore magna aliquyam erat, sed diam voluptua. At vero eos et accusam et</a:t>
                </a:r>
              </a:p>
            </p:txBody>
          </p:sp>
        </p:grpSp>
        <p:grpSp>
          <p:nvGrpSpPr>
            <p:cNvPr id="146" name="Gruppieren"/>
            <p:cNvGrpSpPr/>
            <p:nvPr/>
          </p:nvGrpSpPr>
          <p:grpSpPr>
            <a:xfrm>
              <a:off x="727936" y="1546061"/>
              <a:ext cx="8143946" cy="10116453"/>
              <a:chOff x="0" y="0"/>
              <a:chExt cx="8143944" cy="10116451"/>
            </a:xfrm>
          </p:grpSpPr>
          <p:pic>
            <p:nvPicPr>
              <p:cNvPr id="141" name="CropFactory-Paul-Merki-Portraits-1.jpg" descr="CropFactory-Paul-Merki-Portraits-1.jpg"/>
              <p:cNvPicPr>
                <a:picLocks noChangeAspect="0"/>
              </p:cNvPicPr>
              <p:nvPr/>
            </p:nvPicPr>
            <p:blipFill>
              <a:blip r:embed="rId2">
                <a:extLst/>
              </a:blip>
              <a:srcRect l="0" t="8766" r="0" b="20613"/>
              <a:stretch>
                <a:fillRect/>
              </a:stretch>
            </p:blipFill>
            <p:spPr>
              <a:xfrm>
                <a:off x="4387391" y="0"/>
                <a:ext cx="3756554" cy="3755109"/>
              </a:xfrm>
              <a:prstGeom prst="rect">
                <a:avLst/>
              </a:prstGeom>
              <a:ln w="3175" cap="flat">
                <a:noFill/>
                <a:miter lim="400000"/>
              </a:ln>
              <a:effectLst/>
            </p:spPr>
          </p:pic>
          <p:pic>
            <p:nvPicPr>
              <p:cNvPr id="142" name="CropFactory-Paul-Merki-Portraits-4.jpg" descr="CropFactory-Paul-Merki-Portraits-4.jpg"/>
              <p:cNvPicPr>
                <a:picLocks noChangeAspect="1"/>
              </p:cNvPicPr>
              <p:nvPr/>
            </p:nvPicPr>
            <p:blipFill>
              <a:blip r:embed="rId3">
                <a:extLst/>
              </a:blip>
              <a:srcRect l="0" t="12355" r="0" b="17032"/>
              <a:stretch>
                <a:fillRect/>
              </a:stretch>
            </p:blipFill>
            <p:spPr>
              <a:xfrm>
                <a:off x="0" y="0"/>
                <a:ext cx="3755109" cy="3755761"/>
              </a:xfrm>
              <a:prstGeom prst="rect">
                <a:avLst/>
              </a:prstGeom>
              <a:ln w="3175" cap="flat">
                <a:noFill/>
                <a:miter lim="400000"/>
              </a:ln>
              <a:effectLst/>
            </p:spPr>
          </p:pic>
          <p:pic>
            <p:nvPicPr>
              <p:cNvPr id="143" name="CropFactory-Paul-Merki-Plants-5.jpg" descr="CropFactory-Paul-Merki-Plants-5.jpg"/>
              <p:cNvPicPr>
                <a:picLocks noChangeAspect="1"/>
              </p:cNvPicPr>
              <p:nvPr/>
            </p:nvPicPr>
            <p:blipFill>
              <a:blip r:embed="rId4">
                <a:extLst/>
              </a:blip>
              <a:stretch>
                <a:fillRect/>
              </a:stretch>
            </p:blipFill>
            <p:spPr>
              <a:xfrm>
                <a:off x="0" y="4137761"/>
                <a:ext cx="3755109" cy="3755109"/>
              </a:xfrm>
              <a:prstGeom prst="rect">
                <a:avLst/>
              </a:prstGeom>
              <a:ln w="3175" cap="flat">
                <a:noFill/>
                <a:miter lim="400000"/>
              </a:ln>
              <a:effectLst/>
            </p:spPr>
          </p:pic>
          <p:pic>
            <p:nvPicPr>
              <p:cNvPr id="144" name="CropFactory-Paul-Merki-Plants-9.jpg" descr="CropFactory-Paul-Merki-Plants-9.jpg"/>
              <p:cNvPicPr>
                <a:picLocks noChangeAspect="1"/>
              </p:cNvPicPr>
              <p:nvPr/>
            </p:nvPicPr>
            <p:blipFill>
              <a:blip r:embed="rId5">
                <a:extLst/>
              </a:blip>
              <a:stretch>
                <a:fillRect/>
              </a:stretch>
            </p:blipFill>
            <p:spPr>
              <a:xfrm>
                <a:off x="4387391" y="4137761"/>
                <a:ext cx="3756554" cy="3756553"/>
              </a:xfrm>
              <a:prstGeom prst="rect">
                <a:avLst/>
              </a:prstGeom>
              <a:ln w="3175" cap="flat">
                <a:noFill/>
                <a:miter lim="400000"/>
              </a:ln>
              <a:effectLst/>
            </p:spPr>
          </p:pic>
          <p:sp>
            <p:nvSpPr>
              <p:cNvPr id="145" name="SAMPLE"/>
              <p:cNvSpPr txBox="1"/>
              <p:nvPr/>
            </p:nvSpPr>
            <p:spPr>
              <a:xfrm rot="18900000">
                <a:off x="2571569" y="6776890"/>
                <a:ext cx="4224231" cy="2162807"/>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lgn="l" defTabSz="457200">
                  <a:defRPr b="0" sz="5000">
                    <a:solidFill>
                      <a:schemeClr val="accent5"/>
                    </a:solidFill>
                    <a:latin typeface="Serifa Bold"/>
                    <a:ea typeface="Serifa Bold"/>
                    <a:cs typeface="Serifa Bold"/>
                    <a:sym typeface="Serifa Bold"/>
                  </a:defRPr>
                </a:lvl1pPr>
              </a:lstStyle>
              <a:p>
                <a:pPr/>
                <a:r>
                  <a:t>SAMPLE</a:t>
                </a:r>
              </a:p>
            </p:txBody>
          </p:sp>
        </p:grpSp>
      </p:gr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56" name="Gruppieren"/>
          <p:cNvGrpSpPr/>
          <p:nvPr/>
        </p:nvGrpSpPr>
        <p:grpSpPr>
          <a:xfrm>
            <a:off x="241502" y="1299603"/>
            <a:ext cx="9588641" cy="12944665"/>
            <a:chOff x="0" y="0"/>
            <a:chExt cx="9588640" cy="12944664"/>
          </a:xfrm>
        </p:grpSpPr>
        <p:grpSp>
          <p:nvGrpSpPr>
            <p:cNvPr id="153" name="Gruppieren"/>
            <p:cNvGrpSpPr/>
            <p:nvPr/>
          </p:nvGrpSpPr>
          <p:grpSpPr>
            <a:xfrm>
              <a:off x="0" y="0"/>
              <a:ext cx="9588641" cy="12944665"/>
              <a:chOff x="0" y="0"/>
              <a:chExt cx="9588640" cy="12944664"/>
            </a:xfrm>
          </p:grpSpPr>
          <p:sp>
            <p:nvSpPr>
              <p:cNvPr id="149" name="Rechteck"/>
              <p:cNvSpPr/>
              <p:nvPr/>
            </p:nvSpPr>
            <p:spPr>
              <a:xfrm>
                <a:off x="0" y="0"/>
                <a:ext cx="9588641" cy="12944665"/>
              </a:xfrm>
              <a:prstGeom prst="rect">
                <a:avLst/>
              </a:prstGeom>
              <a:solidFill>
                <a:srgbClr val="929292"/>
              </a:solidFill>
              <a:ln w="3175" cap="flat">
                <a:noFill/>
                <a:miter lim="400000"/>
              </a:ln>
              <a:effectLst/>
            </p:spPr>
            <p:txBody>
              <a:bodyPr wrap="square" lIns="50800" tIns="50800" rIns="50800" bIns="50800" numCol="1" anchor="ctr">
                <a:noAutofit/>
              </a:bodyPr>
              <a:lstStyle/>
              <a:p>
                <a:pPr defTabSz="584200">
                  <a:defRPr b="0" sz="1200">
                    <a:solidFill>
                      <a:srgbClr val="FFFFFF"/>
                    </a:solidFill>
                    <a:latin typeface="+mn-lt"/>
                    <a:ea typeface="+mn-ea"/>
                    <a:cs typeface="+mn-cs"/>
                    <a:sym typeface="Helvetica Neue Medium"/>
                  </a:defRPr>
                </a:pPr>
              </a:p>
            </p:txBody>
          </p:sp>
          <p:sp>
            <p:nvSpPr>
              <p:cNvPr id="150" name="Rechteck"/>
              <p:cNvSpPr/>
              <p:nvPr/>
            </p:nvSpPr>
            <p:spPr>
              <a:xfrm>
                <a:off x="707906" y="9625517"/>
                <a:ext cx="1390354" cy="671206"/>
              </a:xfrm>
              <a:prstGeom prst="rect">
                <a:avLst/>
              </a:prstGeom>
              <a:solidFill>
                <a:srgbClr val="FFFFFF"/>
              </a:solidFill>
              <a:ln w="3175" cap="flat">
                <a:noFill/>
                <a:miter lim="400000"/>
              </a:ln>
              <a:effectLst/>
            </p:spPr>
            <p:txBody>
              <a:bodyPr wrap="square" lIns="50800" tIns="50800" rIns="50800" bIns="50800" numCol="1" anchor="ctr">
                <a:noAutofit/>
              </a:bodyPr>
              <a:lstStyle/>
              <a:p>
                <a:pPr defTabSz="584200">
                  <a:defRPr b="0" sz="1200">
                    <a:solidFill>
                      <a:srgbClr val="FFFFFF"/>
                    </a:solidFill>
                    <a:latin typeface="+mn-lt"/>
                    <a:ea typeface="+mn-ea"/>
                    <a:cs typeface="+mn-cs"/>
                    <a:sym typeface="Helvetica Neue Medium"/>
                  </a:defRPr>
                </a:pPr>
              </a:p>
            </p:txBody>
          </p:sp>
          <p:sp>
            <p:nvSpPr>
              <p:cNvPr id="151" name="HANS MUSTER (CH)   Lorem ipsum dolor sit amet, consetetur sadipscing elitr, sed diam nonumy eirmod tempor invidunt ut labore et dolore magna aliquyam erat, sed diam voluptua. At vero eos et accusam et"/>
              <p:cNvSpPr txBox="1"/>
              <p:nvPr/>
            </p:nvSpPr>
            <p:spPr>
              <a:xfrm>
                <a:off x="690993" y="9625517"/>
                <a:ext cx="712090" cy="671206"/>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p>
                <a:pPr algn="l" defTabSz="457200">
                  <a:defRPr b="0" sz="200"/>
                </a:pPr>
                <a:r>
                  <a:rPr b="1"/>
                  <a:t>HANS MUSTER (CH)</a:t>
                </a:r>
                <a:br/>
                <a:br/>
                <a:br/>
                <a:r>
                  <a:t>Lorem ipsum dolor sit amet, consetetur sadipscing elitr, sed diam nonumy eirmod tempor invidunt ut labore et dolore magna aliquyam erat, sed diam voluptua. At vero eos et accusam et</a:t>
                </a:r>
              </a:p>
            </p:txBody>
          </p:sp>
          <p:sp>
            <p:nvSpPr>
              <p:cNvPr id="152" name="Arbbeitsbeschrieb…"/>
              <p:cNvSpPr txBox="1"/>
              <p:nvPr/>
            </p:nvSpPr>
            <p:spPr>
              <a:xfrm>
                <a:off x="1403082" y="9625517"/>
                <a:ext cx="712091" cy="671207"/>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p>
                <a:pPr algn="l" defTabSz="457200">
                  <a:defRPr b="0" sz="200"/>
                </a:pPr>
                <a:r>
                  <a:t>Arbbeitsbeschrieb</a:t>
                </a:r>
              </a:p>
              <a:p>
                <a:pPr algn="l" defTabSz="457200">
                  <a:defRPr b="0" sz="200"/>
                </a:pPr>
                <a:r>
                  <a:t>Lorem ipsum dolor sit amet, consetetur sadipscing elitr, sed diam nonumy eirmod tempor invidunt ut labore et dolore magna aliquyam erat, sed diam voluptua. At vero eos et accusam et</a:t>
                </a:r>
              </a:p>
            </p:txBody>
          </p:sp>
        </p:grpSp>
        <p:sp>
          <p:nvSpPr>
            <p:cNvPr id="154" name="SAMPLE"/>
            <p:cNvSpPr txBox="1"/>
            <p:nvPr/>
          </p:nvSpPr>
          <p:spPr>
            <a:xfrm rot="18900000">
              <a:off x="3302703" y="8484820"/>
              <a:ext cx="4228325" cy="2164903"/>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lgn="l" defTabSz="457200">
                <a:defRPr b="0" sz="5000">
                  <a:solidFill>
                    <a:schemeClr val="accent5"/>
                  </a:solidFill>
                  <a:latin typeface="Serifa Bold"/>
                  <a:ea typeface="Serifa Bold"/>
                  <a:cs typeface="Serifa Bold"/>
                  <a:sym typeface="Serifa Bold"/>
                </a:defRPr>
              </a:lvl1pPr>
            </a:lstStyle>
            <a:p>
              <a:pPr/>
              <a:r>
                <a:t>SAMPLE</a:t>
              </a:r>
            </a:p>
          </p:txBody>
        </p:sp>
        <p:pic>
          <p:nvPicPr>
            <p:cNvPr id="155" name="CropFactory-Paul-Merki-landscapes-travel-2.jpg" descr="CropFactory-Paul-Merki-landscapes-travel-2.jpg"/>
            <p:cNvPicPr>
              <a:picLocks noChangeAspect="1"/>
            </p:cNvPicPr>
            <p:nvPr/>
          </p:nvPicPr>
          <p:blipFill>
            <a:blip r:embed="rId2">
              <a:extLst/>
            </a:blip>
            <a:stretch>
              <a:fillRect/>
            </a:stretch>
          </p:blipFill>
          <p:spPr>
            <a:xfrm>
              <a:off x="719110" y="2663587"/>
              <a:ext cx="8150421" cy="5437961"/>
            </a:xfrm>
            <a:prstGeom prst="rect">
              <a:avLst/>
            </a:prstGeom>
            <a:ln w="3175" cap="flat">
              <a:noFill/>
              <a:miter lim="400000"/>
            </a:ln>
            <a:effectLst/>
          </p:spPr>
        </p:pic>
      </p:gr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62" name="Gruppieren"/>
          <p:cNvGrpSpPr/>
          <p:nvPr/>
        </p:nvGrpSpPr>
        <p:grpSpPr>
          <a:xfrm>
            <a:off x="240126" y="1296483"/>
            <a:ext cx="9603548" cy="12964790"/>
            <a:chOff x="0" y="0"/>
            <a:chExt cx="9603547" cy="12964788"/>
          </a:xfrm>
        </p:grpSpPr>
        <p:sp>
          <p:nvSpPr>
            <p:cNvPr id="158" name="Rechteck"/>
            <p:cNvSpPr/>
            <p:nvPr/>
          </p:nvSpPr>
          <p:spPr>
            <a:xfrm>
              <a:off x="0" y="0"/>
              <a:ext cx="9603548" cy="12964789"/>
            </a:xfrm>
            <a:prstGeom prst="rect">
              <a:avLst/>
            </a:prstGeom>
            <a:solidFill>
              <a:srgbClr val="929292"/>
            </a:solidFill>
            <a:ln w="3175" cap="flat">
              <a:noFill/>
              <a:miter lim="400000"/>
            </a:ln>
            <a:effectLst/>
          </p:spPr>
          <p:txBody>
            <a:bodyPr wrap="square" lIns="50800" tIns="50800" rIns="50800" bIns="50800" numCol="1" anchor="ctr">
              <a:noAutofit/>
            </a:bodyPr>
            <a:lstStyle/>
            <a:p>
              <a:pPr defTabSz="584200">
                <a:defRPr b="0" sz="1200">
                  <a:solidFill>
                    <a:srgbClr val="FFFFFF"/>
                  </a:solidFill>
                  <a:latin typeface="+mn-lt"/>
                  <a:ea typeface="+mn-ea"/>
                  <a:cs typeface="+mn-cs"/>
                  <a:sym typeface="Helvetica Neue Medium"/>
                </a:defRPr>
              </a:pPr>
            </a:p>
          </p:txBody>
        </p:sp>
        <p:sp>
          <p:nvSpPr>
            <p:cNvPr id="159" name="Rechteck"/>
            <p:cNvSpPr/>
            <p:nvPr/>
          </p:nvSpPr>
          <p:spPr>
            <a:xfrm>
              <a:off x="709006" y="9640482"/>
              <a:ext cx="1392516" cy="672249"/>
            </a:xfrm>
            <a:prstGeom prst="rect">
              <a:avLst/>
            </a:prstGeom>
            <a:solidFill>
              <a:srgbClr val="FFFFFF"/>
            </a:solidFill>
            <a:ln w="3175" cap="flat">
              <a:noFill/>
              <a:miter lim="400000"/>
            </a:ln>
            <a:effectLst/>
          </p:spPr>
          <p:txBody>
            <a:bodyPr wrap="square" lIns="50800" tIns="50800" rIns="50800" bIns="50800" numCol="1" anchor="ctr">
              <a:noAutofit/>
            </a:bodyPr>
            <a:lstStyle/>
            <a:p>
              <a:pPr defTabSz="584200">
                <a:defRPr b="0" sz="1200">
                  <a:solidFill>
                    <a:srgbClr val="FFFFFF"/>
                  </a:solidFill>
                  <a:latin typeface="+mn-lt"/>
                  <a:ea typeface="+mn-ea"/>
                  <a:cs typeface="+mn-cs"/>
                  <a:sym typeface="Helvetica Neue Medium"/>
                </a:defRPr>
              </a:pPr>
            </a:p>
          </p:txBody>
        </p:sp>
        <p:sp>
          <p:nvSpPr>
            <p:cNvPr id="160" name="HANS MUSTER (CH)   Lorem ipsum dolor sit amet, consetetur sadipscing elitr, sed diam nonumy eirmod tempor invidunt ut labore et dolore magna aliquyam erat, sed diam voluptua. At vero eos et accusam et"/>
            <p:cNvSpPr txBox="1"/>
            <p:nvPr/>
          </p:nvSpPr>
          <p:spPr>
            <a:xfrm>
              <a:off x="692067" y="9640482"/>
              <a:ext cx="713198" cy="672249"/>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p>
              <a:pPr algn="l" defTabSz="457200">
                <a:defRPr b="0" sz="200"/>
              </a:pPr>
              <a:r>
                <a:rPr b="1"/>
                <a:t>HANS MUSTER (CH)</a:t>
              </a:r>
              <a:br/>
              <a:br/>
              <a:br/>
              <a:r>
                <a:t>Lorem ipsum dolor sit amet, consetetur sadipscing elitr, sed diam nonumy eirmod tempor invidunt ut labore et dolore magna aliquyam erat, sed diam voluptua. At vero eos et accusam et</a:t>
              </a:r>
            </a:p>
          </p:txBody>
        </p:sp>
        <p:sp>
          <p:nvSpPr>
            <p:cNvPr id="161" name="Arbbeitsbeschrieb…"/>
            <p:cNvSpPr txBox="1"/>
            <p:nvPr/>
          </p:nvSpPr>
          <p:spPr>
            <a:xfrm>
              <a:off x="1405264" y="9640482"/>
              <a:ext cx="713198" cy="672249"/>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p>
              <a:pPr algn="l" defTabSz="457200">
                <a:defRPr b="0" sz="200"/>
              </a:pPr>
              <a:r>
                <a:t>Arbbeitsbeschrieb</a:t>
              </a:r>
            </a:p>
            <a:p>
              <a:pPr algn="l" defTabSz="457200">
                <a:defRPr b="0" sz="200"/>
              </a:pPr>
              <a:r>
                <a:t>Lorem ipsum dolor sit amet, consetetur sadipscing elitr, sed diam nonumy eirmod tempor invidunt ut labore et dolore magna aliquyam erat, sed diam voluptua. At vero eos et accusam et</a:t>
              </a:r>
            </a:p>
          </p:txBody>
        </p:sp>
      </p:grpSp>
      <p:grpSp>
        <p:nvGrpSpPr>
          <p:cNvPr id="168" name="Gruppieren"/>
          <p:cNvGrpSpPr/>
          <p:nvPr/>
        </p:nvGrpSpPr>
        <p:grpSpPr>
          <a:xfrm>
            <a:off x="960354" y="2846448"/>
            <a:ext cx="8152623" cy="10141999"/>
            <a:chOff x="0" y="0"/>
            <a:chExt cx="8152622" cy="10141997"/>
          </a:xfrm>
        </p:grpSpPr>
        <p:pic>
          <p:nvPicPr>
            <p:cNvPr id="163" name="CropFactory-Paul-Merki-Portraits-1.jpg" descr="CropFactory-Paul-Merki-Portraits-1.jpg"/>
            <p:cNvPicPr>
              <a:picLocks noChangeAspect="0"/>
            </p:cNvPicPr>
            <p:nvPr/>
          </p:nvPicPr>
          <p:blipFill>
            <a:blip r:embed="rId2">
              <a:extLst/>
            </a:blip>
            <a:srcRect l="1346" t="0" r="526" b="0"/>
            <a:stretch>
              <a:fillRect/>
            </a:stretch>
          </p:blipFill>
          <p:spPr>
            <a:xfrm>
              <a:off x="2678093" y="0"/>
              <a:ext cx="5474530" cy="7897009"/>
            </a:xfrm>
            <a:prstGeom prst="rect">
              <a:avLst/>
            </a:prstGeom>
            <a:ln w="3175" cap="flat">
              <a:noFill/>
              <a:miter lim="400000"/>
            </a:ln>
            <a:effectLst/>
          </p:spPr>
        </p:pic>
        <p:sp>
          <p:nvSpPr>
            <p:cNvPr id="164" name="SAMPLE"/>
            <p:cNvSpPr txBox="1"/>
            <p:nvPr/>
          </p:nvSpPr>
          <p:spPr>
            <a:xfrm rot="18900000">
              <a:off x="2587609" y="6794003"/>
              <a:ext cx="4234899" cy="2168268"/>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lgn="l" defTabSz="457200">
                <a:defRPr b="0" sz="5000">
                  <a:solidFill>
                    <a:schemeClr val="accent5"/>
                  </a:solidFill>
                  <a:latin typeface="Serifa Bold"/>
                  <a:ea typeface="Serifa Bold"/>
                  <a:cs typeface="Serifa Bold"/>
                  <a:sym typeface="Serifa Bold"/>
                </a:defRPr>
              </a:lvl1pPr>
            </a:lstStyle>
            <a:p>
              <a:pPr/>
              <a:r>
                <a:t>SAMPLE</a:t>
              </a:r>
            </a:p>
          </p:txBody>
        </p:sp>
        <p:pic>
          <p:nvPicPr>
            <p:cNvPr id="165" name="CropFactory-Paul-Merki-Plants-2.jpg" descr="CropFactory-Paul-Merki-Plants-2.jpg"/>
            <p:cNvPicPr>
              <a:picLocks noChangeAspect="1"/>
            </p:cNvPicPr>
            <p:nvPr/>
          </p:nvPicPr>
          <p:blipFill>
            <a:blip r:embed="rId3">
              <a:extLst/>
            </a:blip>
            <a:stretch>
              <a:fillRect/>
            </a:stretch>
          </p:blipFill>
          <p:spPr>
            <a:xfrm>
              <a:off x="0" y="0"/>
              <a:ext cx="2441198" cy="2441198"/>
            </a:xfrm>
            <a:prstGeom prst="rect">
              <a:avLst/>
            </a:prstGeom>
            <a:ln w="3175" cap="flat">
              <a:noFill/>
              <a:miter lim="400000"/>
            </a:ln>
            <a:effectLst/>
          </p:spPr>
        </p:pic>
        <p:pic>
          <p:nvPicPr>
            <p:cNvPr id="166" name="CropFactory-Paul-Merki-Plants-6.jpg" descr="CropFactory-Paul-Merki-Plants-6.jpg"/>
            <p:cNvPicPr>
              <a:picLocks noChangeAspect="1"/>
            </p:cNvPicPr>
            <p:nvPr/>
          </p:nvPicPr>
          <p:blipFill>
            <a:blip r:embed="rId4">
              <a:extLst/>
            </a:blip>
            <a:stretch>
              <a:fillRect/>
            </a:stretch>
          </p:blipFill>
          <p:spPr>
            <a:xfrm>
              <a:off x="0" y="2727870"/>
              <a:ext cx="2441198" cy="2441199"/>
            </a:xfrm>
            <a:prstGeom prst="rect">
              <a:avLst/>
            </a:prstGeom>
            <a:ln w="3175" cap="flat">
              <a:noFill/>
              <a:miter lim="400000"/>
            </a:ln>
            <a:effectLst/>
          </p:spPr>
        </p:pic>
        <p:pic>
          <p:nvPicPr>
            <p:cNvPr id="167" name="CropFactory-Paul-Merki-Plants-7.jpg" descr="CropFactory-Paul-Merki-Plants-7.jpg"/>
            <p:cNvPicPr>
              <a:picLocks noChangeAspect="1"/>
            </p:cNvPicPr>
            <p:nvPr/>
          </p:nvPicPr>
          <p:blipFill>
            <a:blip r:embed="rId5">
              <a:extLst/>
            </a:blip>
            <a:stretch>
              <a:fillRect/>
            </a:stretch>
          </p:blipFill>
          <p:spPr>
            <a:xfrm>
              <a:off x="0" y="5455741"/>
              <a:ext cx="2441198" cy="2441199"/>
            </a:xfrm>
            <a:prstGeom prst="rect">
              <a:avLst/>
            </a:prstGeom>
            <a:ln w="3175" cap="flat">
              <a:noFill/>
              <a:miter lim="400000"/>
            </a:ln>
            <a:effectLst/>
          </p:spPr>
        </p:pic>
      </p:gr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175" cap="flat">
          <a:noFill/>
          <a:miter lim="400000"/>
        </a:ln>
        <a:effectLst/>
        <a:sp3d/>
      </a:spPr>
      <a:bodyPr rot="0" spcFirstLastPara="1" vertOverflow="overflow" horzOverflow="overflow" vert="horz" wrap="square" lIns="39389" tIns="39389" rIns="39389" bIns="39389" numCol="1" spcCol="38100" rtlCol="0" anchor="ctr" upright="0">
        <a:spAutoFit/>
      </a:bodyPr>
      <a:lstStyle>
        <a:defPPr marL="0" marR="0" indent="0" algn="ctr" defTabSz="853479"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3175" cap="flat">
          <a:noFill/>
          <a:miter lim="400000"/>
        </a:ln>
        <a:effectLst/>
        <a:sp3d/>
      </a:spPr>
      <a:bodyPr rot="0" spcFirstLastPara="1" vertOverflow="overflow" horzOverflow="overflow" vert="horz" wrap="square" lIns="39389" tIns="39389" rIns="39389" bIns="39389" numCol="1" spcCol="38100" rtlCol="0" anchor="ctr" upright="0">
        <a:spAutoFit/>
      </a:bodyPr>
      <a:lstStyle>
        <a:defPPr marL="0" marR="0" indent="0" algn="ctr" defTabSz="853479" rtl="0" fontAlgn="auto" latinLnBrk="0" hangingPunct="0">
          <a:lnSpc>
            <a:spcPct val="100000"/>
          </a:lnSpc>
          <a:spcBef>
            <a:spcPts val="0"/>
          </a:spcBef>
          <a:spcAft>
            <a:spcPts val="0"/>
          </a:spcAft>
          <a:buClrTx/>
          <a:buSzTx/>
          <a:buFontTx/>
          <a:buNone/>
          <a:tabLst/>
          <a:defRPr b="1" baseline="0" cap="none" i="0" spc="0" strike="noStrike" sz="3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175" cap="flat">
          <a:noFill/>
          <a:miter lim="400000"/>
        </a:ln>
        <a:effectLst/>
        <a:sp3d/>
      </a:spPr>
      <a:bodyPr rot="0" spcFirstLastPara="1" vertOverflow="overflow" horzOverflow="overflow" vert="horz" wrap="square" lIns="39389" tIns="39389" rIns="39389" bIns="39389" numCol="1" spcCol="38100" rtlCol="0" anchor="ctr" upright="0">
        <a:spAutoFit/>
      </a:bodyPr>
      <a:lstStyle>
        <a:defPPr marL="0" marR="0" indent="0" algn="ctr" defTabSz="853479"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3175" cap="flat">
          <a:noFill/>
          <a:miter lim="400000"/>
        </a:ln>
        <a:effectLst/>
        <a:sp3d/>
      </a:spPr>
      <a:bodyPr rot="0" spcFirstLastPara="1" vertOverflow="overflow" horzOverflow="overflow" vert="horz" wrap="square" lIns="39389" tIns="39389" rIns="39389" bIns="39389" numCol="1" spcCol="38100" rtlCol="0" anchor="ctr" upright="0">
        <a:spAutoFit/>
      </a:bodyPr>
      <a:lstStyle>
        <a:defPPr marL="0" marR="0" indent="0" algn="ctr" defTabSz="853479" rtl="0" fontAlgn="auto" latinLnBrk="0" hangingPunct="0">
          <a:lnSpc>
            <a:spcPct val="100000"/>
          </a:lnSpc>
          <a:spcBef>
            <a:spcPts val="0"/>
          </a:spcBef>
          <a:spcAft>
            <a:spcPts val="0"/>
          </a:spcAft>
          <a:buClrTx/>
          <a:buSzTx/>
          <a:buFontTx/>
          <a:buNone/>
          <a:tabLst/>
          <a:defRPr b="1" baseline="0" cap="none" i="0" spc="0" strike="noStrike" sz="3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